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6" r:id="rId4"/>
    <p:sldId id="264" r:id="rId5"/>
    <p:sldId id="268" r:id="rId6"/>
    <p:sldId id="274" r:id="rId7"/>
    <p:sldId id="275" r:id="rId8"/>
    <p:sldId id="276" r:id="rId9"/>
    <p:sldId id="260" r:id="rId10"/>
    <p:sldId id="273" r:id="rId11"/>
    <p:sldId id="271" r:id="rId12"/>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72" d="100"/>
          <a:sy n="72" d="100"/>
        </p:scale>
        <p:origin x="618"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588AA29-C17C-4EE7-A0C3-E2379A5102F5}"/>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EFC4509B-C0B0-4B6D-893C-5ED086E4BA3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dirty="0"/>
              <a:t>マスター サブタイトルの書式設定</a:t>
            </a:r>
          </a:p>
        </p:txBody>
      </p:sp>
      <p:sp>
        <p:nvSpPr>
          <p:cNvPr id="4" name="日付プレースホルダー 3">
            <a:extLst>
              <a:ext uri="{FF2B5EF4-FFF2-40B4-BE49-F238E27FC236}">
                <a16:creationId xmlns:a16="http://schemas.microsoft.com/office/drawing/2014/main" id="{D1E7C2D9-89E7-435A-A0FF-21071093A8DD}"/>
              </a:ext>
            </a:extLst>
          </p:cNvPr>
          <p:cNvSpPr>
            <a:spLocks noGrp="1"/>
          </p:cNvSpPr>
          <p:nvPr>
            <p:ph type="dt" sz="half" idx="10"/>
          </p:nvPr>
        </p:nvSpPr>
        <p:spPr/>
        <p:txBody>
          <a:bodyPr/>
          <a:lstStyle/>
          <a:p>
            <a:fld id="{DD0D8556-5F4E-4939-9A76-E5115C0722B3}" type="datetimeFigureOut">
              <a:rPr kumimoji="1" lang="ja-JP" altLang="en-US" smtClean="0"/>
              <a:t>2023/8/8</a:t>
            </a:fld>
            <a:endParaRPr kumimoji="1" lang="ja-JP" altLang="en-US"/>
          </a:p>
        </p:txBody>
      </p:sp>
      <p:sp>
        <p:nvSpPr>
          <p:cNvPr id="5" name="フッター プレースホルダー 4">
            <a:extLst>
              <a:ext uri="{FF2B5EF4-FFF2-40B4-BE49-F238E27FC236}">
                <a16:creationId xmlns:a16="http://schemas.microsoft.com/office/drawing/2014/main" id="{8EB11D6B-0D60-4B5C-8918-171F6BD2EDAE}"/>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4FA37DEE-7791-4E98-9AB0-16CB9B071DD3}"/>
              </a:ext>
            </a:extLst>
          </p:cNvPr>
          <p:cNvSpPr>
            <a:spLocks noGrp="1"/>
          </p:cNvSpPr>
          <p:nvPr>
            <p:ph type="sldNum" sz="quarter" idx="12"/>
          </p:nvPr>
        </p:nvSpPr>
        <p:spPr/>
        <p:txBody>
          <a:bodyPr/>
          <a:lstStyle/>
          <a:p>
            <a:fld id="{7F4060C3-991F-4DF9-AB3C-C3698D0ED513}" type="slidenum">
              <a:rPr kumimoji="1" lang="ja-JP" altLang="en-US" smtClean="0"/>
              <a:t>‹#›</a:t>
            </a:fld>
            <a:endParaRPr kumimoji="1" lang="ja-JP" altLang="en-US" dirty="0"/>
          </a:p>
        </p:txBody>
      </p:sp>
      <p:pic>
        <p:nvPicPr>
          <p:cNvPr id="7" name="図 6">
            <a:extLst>
              <a:ext uri="{FF2B5EF4-FFF2-40B4-BE49-F238E27FC236}">
                <a16:creationId xmlns:a16="http://schemas.microsoft.com/office/drawing/2014/main" id="{D1158640-FCB3-433A-B45F-2D2D8F7192EA}"/>
              </a:ext>
            </a:extLst>
          </p:cNvPr>
          <p:cNvPicPr/>
          <p:nvPr userDrawn="1"/>
        </p:nvPicPr>
        <p:blipFill>
          <a:blip r:embed="rId2">
            <a:extLst>
              <a:ext uri="{28A0092B-C50C-407E-A947-70E740481C1C}">
                <a14:useLocalDpi xmlns:a14="http://schemas.microsoft.com/office/drawing/2010/main" val="0"/>
              </a:ext>
            </a:extLst>
          </a:blip>
          <a:srcRect l="57051" t="23520" r="31812" b="56094"/>
          <a:stretch>
            <a:fillRect/>
          </a:stretch>
        </p:blipFill>
        <p:spPr bwMode="auto">
          <a:xfrm>
            <a:off x="838200" y="5441950"/>
            <a:ext cx="890905" cy="914400"/>
          </a:xfrm>
          <a:prstGeom prst="rect">
            <a:avLst/>
          </a:prstGeom>
          <a:noFill/>
          <a:ln>
            <a:noFill/>
          </a:ln>
        </p:spPr>
      </p:pic>
    </p:spTree>
    <p:extLst>
      <p:ext uri="{BB962C8B-B14F-4D97-AF65-F5344CB8AC3E}">
        <p14:creationId xmlns:p14="http://schemas.microsoft.com/office/powerpoint/2010/main" val="12146052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CC7F781-68FD-41CB-849F-D56DCCB25754}"/>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0A1420C4-AB56-494C-B96B-95EB0019A627}"/>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19F709D7-047F-44D8-929D-1357B615DF9B}"/>
              </a:ext>
            </a:extLst>
          </p:cNvPr>
          <p:cNvSpPr>
            <a:spLocks noGrp="1"/>
          </p:cNvSpPr>
          <p:nvPr>
            <p:ph type="dt" sz="half" idx="10"/>
          </p:nvPr>
        </p:nvSpPr>
        <p:spPr/>
        <p:txBody>
          <a:bodyPr/>
          <a:lstStyle/>
          <a:p>
            <a:fld id="{DD0D8556-5F4E-4939-9A76-E5115C0722B3}" type="datetimeFigureOut">
              <a:rPr kumimoji="1" lang="ja-JP" altLang="en-US" smtClean="0"/>
              <a:t>2023/8/8</a:t>
            </a:fld>
            <a:endParaRPr kumimoji="1" lang="ja-JP" altLang="en-US"/>
          </a:p>
        </p:txBody>
      </p:sp>
      <p:sp>
        <p:nvSpPr>
          <p:cNvPr id="5" name="フッター プレースホルダー 4">
            <a:extLst>
              <a:ext uri="{FF2B5EF4-FFF2-40B4-BE49-F238E27FC236}">
                <a16:creationId xmlns:a16="http://schemas.microsoft.com/office/drawing/2014/main" id="{F976977B-1984-4BFC-B93A-426201D0F378}"/>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FF407A50-4CAF-4938-BD12-3796FF5D1130}"/>
              </a:ext>
            </a:extLst>
          </p:cNvPr>
          <p:cNvSpPr>
            <a:spLocks noGrp="1"/>
          </p:cNvSpPr>
          <p:nvPr>
            <p:ph type="sldNum" sz="quarter" idx="12"/>
          </p:nvPr>
        </p:nvSpPr>
        <p:spPr/>
        <p:txBody>
          <a:bodyPr/>
          <a:lstStyle/>
          <a:p>
            <a:fld id="{7F4060C3-991F-4DF9-AB3C-C3698D0ED513}" type="slidenum">
              <a:rPr kumimoji="1" lang="ja-JP" altLang="en-US" smtClean="0"/>
              <a:t>‹#›</a:t>
            </a:fld>
            <a:endParaRPr kumimoji="1" lang="ja-JP" altLang="en-US"/>
          </a:p>
        </p:txBody>
      </p:sp>
    </p:spTree>
    <p:extLst>
      <p:ext uri="{BB962C8B-B14F-4D97-AF65-F5344CB8AC3E}">
        <p14:creationId xmlns:p14="http://schemas.microsoft.com/office/powerpoint/2010/main" val="20466005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520944A5-203B-4586-9E2B-8490D897F82B}"/>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0F404022-F7B6-4847-9F12-3585510D861C}"/>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4FFEB6C9-E14B-4414-BCA9-F2577A0674A5}"/>
              </a:ext>
            </a:extLst>
          </p:cNvPr>
          <p:cNvSpPr>
            <a:spLocks noGrp="1"/>
          </p:cNvSpPr>
          <p:nvPr>
            <p:ph type="dt" sz="half" idx="10"/>
          </p:nvPr>
        </p:nvSpPr>
        <p:spPr/>
        <p:txBody>
          <a:bodyPr/>
          <a:lstStyle/>
          <a:p>
            <a:fld id="{DD0D8556-5F4E-4939-9A76-E5115C0722B3}" type="datetimeFigureOut">
              <a:rPr kumimoji="1" lang="ja-JP" altLang="en-US" smtClean="0"/>
              <a:t>2023/8/8</a:t>
            </a:fld>
            <a:endParaRPr kumimoji="1" lang="ja-JP" altLang="en-US"/>
          </a:p>
        </p:txBody>
      </p:sp>
      <p:sp>
        <p:nvSpPr>
          <p:cNvPr id="5" name="フッター プレースホルダー 4">
            <a:extLst>
              <a:ext uri="{FF2B5EF4-FFF2-40B4-BE49-F238E27FC236}">
                <a16:creationId xmlns:a16="http://schemas.microsoft.com/office/drawing/2014/main" id="{6D9A6643-C65E-4AD3-87C3-3FE1CB4CF8E2}"/>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08FADDED-4948-4858-A025-E339BAC40276}"/>
              </a:ext>
            </a:extLst>
          </p:cNvPr>
          <p:cNvSpPr>
            <a:spLocks noGrp="1"/>
          </p:cNvSpPr>
          <p:nvPr>
            <p:ph type="sldNum" sz="quarter" idx="12"/>
          </p:nvPr>
        </p:nvSpPr>
        <p:spPr/>
        <p:txBody>
          <a:bodyPr/>
          <a:lstStyle/>
          <a:p>
            <a:fld id="{7F4060C3-991F-4DF9-AB3C-C3698D0ED513}" type="slidenum">
              <a:rPr kumimoji="1" lang="ja-JP" altLang="en-US" smtClean="0"/>
              <a:t>‹#›</a:t>
            </a:fld>
            <a:endParaRPr kumimoji="1" lang="ja-JP" altLang="en-US"/>
          </a:p>
        </p:txBody>
      </p:sp>
    </p:spTree>
    <p:extLst>
      <p:ext uri="{BB962C8B-B14F-4D97-AF65-F5344CB8AC3E}">
        <p14:creationId xmlns:p14="http://schemas.microsoft.com/office/powerpoint/2010/main" val="8710841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DF28A24-8BAC-43C5-BCD6-C6487185889A}"/>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766225E2-39C8-41FD-8B84-F3BBECA0E603}"/>
              </a:ext>
            </a:extLst>
          </p:cNvPr>
          <p:cNvSpPr>
            <a:spLocks noGrp="1"/>
          </p:cNvSpPr>
          <p:nvPr>
            <p:ph idx="1"/>
          </p:nvPr>
        </p:nvSpPr>
        <p:spPr/>
        <p:txBody>
          <a:body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pic>
        <p:nvPicPr>
          <p:cNvPr id="7" name="図 6">
            <a:extLst>
              <a:ext uri="{FF2B5EF4-FFF2-40B4-BE49-F238E27FC236}">
                <a16:creationId xmlns:a16="http://schemas.microsoft.com/office/drawing/2014/main" id="{D41B18B9-B362-44A2-BCC0-EBA92864FD01}"/>
              </a:ext>
            </a:extLst>
          </p:cNvPr>
          <p:cNvPicPr/>
          <p:nvPr userDrawn="1"/>
        </p:nvPicPr>
        <p:blipFill>
          <a:blip r:embed="rId2">
            <a:extLst>
              <a:ext uri="{28A0092B-C50C-407E-A947-70E740481C1C}">
                <a14:useLocalDpi xmlns:a14="http://schemas.microsoft.com/office/drawing/2010/main" val="0"/>
              </a:ext>
            </a:extLst>
          </a:blip>
          <a:srcRect l="57051" t="23520" r="31812" b="56094"/>
          <a:stretch>
            <a:fillRect/>
          </a:stretch>
        </p:blipFill>
        <p:spPr bwMode="auto">
          <a:xfrm>
            <a:off x="838200" y="5262563"/>
            <a:ext cx="890905" cy="914400"/>
          </a:xfrm>
          <a:prstGeom prst="rect">
            <a:avLst/>
          </a:prstGeom>
          <a:noFill/>
          <a:ln>
            <a:noFill/>
          </a:ln>
        </p:spPr>
      </p:pic>
      <p:sp>
        <p:nvSpPr>
          <p:cNvPr id="8" name="日付プレースホルダー 7">
            <a:extLst>
              <a:ext uri="{FF2B5EF4-FFF2-40B4-BE49-F238E27FC236}">
                <a16:creationId xmlns:a16="http://schemas.microsoft.com/office/drawing/2014/main" id="{7A887922-D22C-4A92-A2EB-4E0F4C3F867F}"/>
              </a:ext>
            </a:extLst>
          </p:cNvPr>
          <p:cNvSpPr>
            <a:spLocks noGrp="1"/>
          </p:cNvSpPr>
          <p:nvPr>
            <p:ph type="dt" sz="half" idx="10"/>
          </p:nvPr>
        </p:nvSpPr>
        <p:spPr/>
        <p:txBody>
          <a:bodyPr/>
          <a:lstStyle/>
          <a:p>
            <a:fld id="{DD0D8556-5F4E-4939-9A76-E5115C0722B3}" type="datetimeFigureOut">
              <a:rPr kumimoji="1" lang="ja-JP" altLang="en-US" smtClean="0"/>
              <a:t>2023/8/8</a:t>
            </a:fld>
            <a:endParaRPr kumimoji="1" lang="ja-JP" altLang="en-US"/>
          </a:p>
        </p:txBody>
      </p:sp>
      <p:sp>
        <p:nvSpPr>
          <p:cNvPr id="9" name="フッター プレースホルダー 8">
            <a:extLst>
              <a:ext uri="{FF2B5EF4-FFF2-40B4-BE49-F238E27FC236}">
                <a16:creationId xmlns:a16="http://schemas.microsoft.com/office/drawing/2014/main" id="{BDC6ABEC-7DB1-464C-B576-3E4363D36119}"/>
              </a:ext>
            </a:extLst>
          </p:cNvPr>
          <p:cNvSpPr>
            <a:spLocks noGrp="1"/>
          </p:cNvSpPr>
          <p:nvPr>
            <p:ph type="ftr" sz="quarter" idx="11"/>
          </p:nvPr>
        </p:nvSpPr>
        <p:spPr/>
        <p:txBody>
          <a:bodyPr/>
          <a:lstStyle/>
          <a:p>
            <a:endParaRPr kumimoji="1" lang="ja-JP" altLang="en-US"/>
          </a:p>
        </p:txBody>
      </p:sp>
      <p:sp>
        <p:nvSpPr>
          <p:cNvPr id="10" name="スライド番号プレースホルダー 9">
            <a:extLst>
              <a:ext uri="{FF2B5EF4-FFF2-40B4-BE49-F238E27FC236}">
                <a16:creationId xmlns:a16="http://schemas.microsoft.com/office/drawing/2014/main" id="{8F328F81-55F4-4FCA-855E-03D5613565C0}"/>
              </a:ext>
            </a:extLst>
          </p:cNvPr>
          <p:cNvSpPr>
            <a:spLocks noGrp="1"/>
          </p:cNvSpPr>
          <p:nvPr>
            <p:ph type="sldNum" sz="quarter" idx="12"/>
          </p:nvPr>
        </p:nvSpPr>
        <p:spPr/>
        <p:txBody>
          <a:bodyPr/>
          <a:lstStyle/>
          <a:p>
            <a:fld id="{7F4060C3-991F-4DF9-AB3C-C3698D0ED513}" type="slidenum">
              <a:rPr kumimoji="1" lang="ja-JP" altLang="en-US" smtClean="0"/>
              <a:t>‹#›</a:t>
            </a:fld>
            <a:endParaRPr kumimoji="1" lang="ja-JP" altLang="en-US"/>
          </a:p>
        </p:txBody>
      </p:sp>
      <p:sp>
        <p:nvSpPr>
          <p:cNvPr id="11" name="テキスト ボックス 10">
            <a:extLst>
              <a:ext uri="{FF2B5EF4-FFF2-40B4-BE49-F238E27FC236}">
                <a16:creationId xmlns:a16="http://schemas.microsoft.com/office/drawing/2014/main" id="{B349F343-862B-4F26-B71A-902574BC6E02}"/>
              </a:ext>
            </a:extLst>
          </p:cNvPr>
          <p:cNvSpPr txBox="1"/>
          <p:nvPr userDrawn="1"/>
        </p:nvSpPr>
        <p:spPr>
          <a:xfrm>
            <a:off x="1729105" y="5827222"/>
            <a:ext cx="2309495" cy="338554"/>
          </a:xfrm>
          <a:prstGeom prst="rect">
            <a:avLst/>
          </a:prstGeom>
          <a:noFill/>
        </p:spPr>
        <p:txBody>
          <a:bodyPr wrap="square" rtlCol="0">
            <a:spAutoFit/>
          </a:bodyPr>
          <a:lstStyle/>
          <a:p>
            <a:r>
              <a:rPr kumimoji="1" lang="ja-JP" altLang="en-US" sz="1600" dirty="0">
                <a:latin typeface="メイリオ" panose="020B0604030504040204" pitchFamily="50" charset="-128"/>
                <a:ea typeface="メイリオ" panose="020B0604030504040204" pitchFamily="50" charset="-128"/>
              </a:rPr>
              <a:t>九州学生陸上競技連盟</a:t>
            </a:r>
          </a:p>
        </p:txBody>
      </p:sp>
    </p:spTree>
    <p:extLst>
      <p:ext uri="{BB962C8B-B14F-4D97-AF65-F5344CB8AC3E}">
        <p14:creationId xmlns:p14="http://schemas.microsoft.com/office/powerpoint/2010/main" val="2109658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3C99FAC-C029-4A72-85EF-9DA04545593E}"/>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5F1D578A-D19F-4CAD-889B-357717620FF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A697DEDB-4B5A-4395-9C89-6F105ACA2D82}"/>
              </a:ext>
            </a:extLst>
          </p:cNvPr>
          <p:cNvSpPr>
            <a:spLocks noGrp="1"/>
          </p:cNvSpPr>
          <p:nvPr>
            <p:ph type="dt" sz="half" idx="10"/>
          </p:nvPr>
        </p:nvSpPr>
        <p:spPr/>
        <p:txBody>
          <a:bodyPr/>
          <a:lstStyle/>
          <a:p>
            <a:fld id="{DD0D8556-5F4E-4939-9A76-E5115C0722B3}" type="datetimeFigureOut">
              <a:rPr kumimoji="1" lang="ja-JP" altLang="en-US" smtClean="0"/>
              <a:t>2023/8/8</a:t>
            </a:fld>
            <a:endParaRPr kumimoji="1" lang="ja-JP" altLang="en-US"/>
          </a:p>
        </p:txBody>
      </p:sp>
      <p:sp>
        <p:nvSpPr>
          <p:cNvPr id="5" name="フッター プレースホルダー 4">
            <a:extLst>
              <a:ext uri="{FF2B5EF4-FFF2-40B4-BE49-F238E27FC236}">
                <a16:creationId xmlns:a16="http://schemas.microsoft.com/office/drawing/2014/main" id="{6A3D49E0-BFD6-49AF-8375-6EEE91C41A3E}"/>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EAAB171E-53B4-4BC8-9E20-F48941EAF19E}"/>
              </a:ext>
            </a:extLst>
          </p:cNvPr>
          <p:cNvSpPr>
            <a:spLocks noGrp="1"/>
          </p:cNvSpPr>
          <p:nvPr>
            <p:ph type="sldNum" sz="quarter" idx="12"/>
          </p:nvPr>
        </p:nvSpPr>
        <p:spPr/>
        <p:txBody>
          <a:bodyPr/>
          <a:lstStyle/>
          <a:p>
            <a:fld id="{7F4060C3-991F-4DF9-AB3C-C3698D0ED513}" type="slidenum">
              <a:rPr kumimoji="1" lang="ja-JP" altLang="en-US" smtClean="0"/>
              <a:t>‹#›</a:t>
            </a:fld>
            <a:endParaRPr kumimoji="1" lang="ja-JP" altLang="en-US"/>
          </a:p>
        </p:txBody>
      </p:sp>
    </p:spTree>
    <p:extLst>
      <p:ext uri="{BB962C8B-B14F-4D97-AF65-F5344CB8AC3E}">
        <p14:creationId xmlns:p14="http://schemas.microsoft.com/office/powerpoint/2010/main" val="21298554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794AA5A-13EB-482F-85BA-DE9761D0D957}"/>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951AF579-6123-4595-AB76-BC0FA3DCA73F}"/>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15855837-D527-45C6-87E0-F0AB04A31E56}"/>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17F8059C-BE44-43F2-A493-680D41D59BC0}"/>
              </a:ext>
            </a:extLst>
          </p:cNvPr>
          <p:cNvSpPr>
            <a:spLocks noGrp="1"/>
          </p:cNvSpPr>
          <p:nvPr>
            <p:ph type="dt" sz="half" idx="10"/>
          </p:nvPr>
        </p:nvSpPr>
        <p:spPr/>
        <p:txBody>
          <a:bodyPr/>
          <a:lstStyle/>
          <a:p>
            <a:fld id="{DD0D8556-5F4E-4939-9A76-E5115C0722B3}" type="datetimeFigureOut">
              <a:rPr kumimoji="1" lang="ja-JP" altLang="en-US" smtClean="0"/>
              <a:t>2023/8/8</a:t>
            </a:fld>
            <a:endParaRPr kumimoji="1" lang="ja-JP" altLang="en-US"/>
          </a:p>
        </p:txBody>
      </p:sp>
      <p:sp>
        <p:nvSpPr>
          <p:cNvPr id="6" name="フッター プレースホルダー 5">
            <a:extLst>
              <a:ext uri="{FF2B5EF4-FFF2-40B4-BE49-F238E27FC236}">
                <a16:creationId xmlns:a16="http://schemas.microsoft.com/office/drawing/2014/main" id="{AB1E17A0-8F2C-4D65-B6BA-3597EE0A79FB}"/>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6037A174-E135-410D-A3C2-05ECEE43A6E3}"/>
              </a:ext>
            </a:extLst>
          </p:cNvPr>
          <p:cNvSpPr>
            <a:spLocks noGrp="1"/>
          </p:cNvSpPr>
          <p:nvPr>
            <p:ph type="sldNum" sz="quarter" idx="12"/>
          </p:nvPr>
        </p:nvSpPr>
        <p:spPr/>
        <p:txBody>
          <a:bodyPr/>
          <a:lstStyle/>
          <a:p>
            <a:fld id="{7F4060C3-991F-4DF9-AB3C-C3698D0ED513}" type="slidenum">
              <a:rPr kumimoji="1" lang="ja-JP" altLang="en-US" smtClean="0"/>
              <a:t>‹#›</a:t>
            </a:fld>
            <a:endParaRPr kumimoji="1" lang="ja-JP" altLang="en-US"/>
          </a:p>
        </p:txBody>
      </p:sp>
    </p:spTree>
    <p:extLst>
      <p:ext uri="{BB962C8B-B14F-4D97-AF65-F5344CB8AC3E}">
        <p14:creationId xmlns:p14="http://schemas.microsoft.com/office/powerpoint/2010/main" val="8427277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0EAC8ED-9351-4AD0-A175-5B353A4C2BE4}"/>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8197714D-CE6B-44F2-94EA-388B58AD783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94197333-72AB-4861-B960-DE9CF671DB25}"/>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F41C1BA6-3BAC-43A0-AFF1-E8286BD1FD8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34D60208-1598-489D-A043-67C2D4649476}"/>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870FD029-9A54-4719-AFE1-67694455630F}"/>
              </a:ext>
            </a:extLst>
          </p:cNvPr>
          <p:cNvSpPr>
            <a:spLocks noGrp="1"/>
          </p:cNvSpPr>
          <p:nvPr>
            <p:ph type="dt" sz="half" idx="10"/>
          </p:nvPr>
        </p:nvSpPr>
        <p:spPr/>
        <p:txBody>
          <a:bodyPr/>
          <a:lstStyle/>
          <a:p>
            <a:fld id="{DD0D8556-5F4E-4939-9A76-E5115C0722B3}" type="datetimeFigureOut">
              <a:rPr kumimoji="1" lang="ja-JP" altLang="en-US" smtClean="0"/>
              <a:t>2023/8/8</a:t>
            </a:fld>
            <a:endParaRPr kumimoji="1" lang="ja-JP" altLang="en-US"/>
          </a:p>
        </p:txBody>
      </p:sp>
      <p:sp>
        <p:nvSpPr>
          <p:cNvPr id="8" name="フッター プレースホルダー 7">
            <a:extLst>
              <a:ext uri="{FF2B5EF4-FFF2-40B4-BE49-F238E27FC236}">
                <a16:creationId xmlns:a16="http://schemas.microsoft.com/office/drawing/2014/main" id="{FE62F7C7-10CB-4788-9E72-71B786ECA501}"/>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BD814ED5-C53D-40E9-A0AB-7D11500ECCF2}"/>
              </a:ext>
            </a:extLst>
          </p:cNvPr>
          <p:cNvSpPr>
            <a:spLocks noGrp="1"/>
          </p:cNvSpPr>
          <p:nvPr>
            <p:ph type="sldNum" sz="quarter" idx="12"/>
          </p:nvPr>
        </p:nvSpPr>
        <p:spPr/>
        <p:txBody>
          <a:bodyPr/>
          <a:lstStyle/>
          <a:p>
            <a:fld id="{7F4060C3-991F-4DF9-AB3C-C3698D0ED513}" type="slidenum">
              <a:rPr kumimoji="1" lang="ja-JP" altLang="en-US" smtClean="0"/>
              <a:t>‹#›</a:t>
            </a:fld>
            <a:endParaRPr kumimoji="1" lang="ja-JP" altLang="en-US"/>
          </a:p>
        </p:txBody>
      </p:sp>
    </p:spTree>
    <p:extLst>
      <p:ext uri="{BB962C8B-B14F-4D97-AF65-F5344CB8AC3E}">
        <p14:creationId xmlns:p14="http://schemas.microsoft.com/office/powerpoint/2010/main" val="2151110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117E7CA-283B-40D1-8770-497CD02C4798}"/>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04260229-DB41-493E-A208-61F0A2532B2B}"/>
              </a:ext>
            </a:extLst>
          </p:cNvPr>
          <p:cNvSpPr>
            <a:spLocks noGrp="1"/>
          </p:cNvSpPr>
          <p:nvPr>
            <p:ph type="dt" sz="half" idx="10"/>
          </p:nvPr>
        </p:nvSpPr>
        <p:spPr/>
        <p:txBody>
          <a:bodyPr/>
          <a:lstStyle/>
          <a:p>
            <a:fld id="{DD0D8556-5F4E-4939-9A76-E5115C0722B3}" type="datetimeFigureOut">
              <a:rPr kumimoji="1" lang="ja-JP" altLang="en-US" smtClean="0"/>
              <a:t>2023/8/8</a:t>
            </a:fld>
            <a:endParaRPr kumimoji="1" lang="ja-JP" altLang="en-US"/>
          </a:p>
        </p:txBody>
      </p:sp>
      <p:sp>
        <p:nvSpPr>
          <p:cNvPr id="4" name="フッター プレースホルダー 3">
            <a:extLst>
              <a:ext uri="{FF2B5EF4-FFF2-40B4-BE49-F238E27FC236}">
                <a16:creationId xmlns:a16="http://schemas.microsoft.com/office/drawing/2014/main" id="{8E339B6A-CBE6-4DFE-9146-82090CC4F023}"/>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5D5FD95C-B0EA-48B8-A5D3-AFB30929553C}"/>
              </a:ext>
            </a:extLst>
          </p:cNvPr>
          <p:cNvSpPr>
            <a:spLocks noGrp="1"/>
          </p:cNvSpPr>
          <p:nvPr>
            <p:ph type="sldNum" sz="quarter" idx="12"/>
          </p:nvPr>
        </p:nvSpPr>
        <p:spPr/>
        <p:txBody>
          <a:bodyPr/>
          <a:lstStyle/>
          <a:p>
            <a:fld id="{7F4060C3-991F-4DF9-AB3C-C3698D0ED513}" type="slidenum">
              <a:rPr kumimoji="1" lang="ja-JP" altLang="en-US" smtClean="0"/>
              <a:t>‹#›</a:t>
            </a:fld>
            <a:endParaRPr kumimoji="1" lang="ja-JP" altLang="en-US"/>
          </a:p>
        </p:txBody>
      </p:sp>
    </p:spTree>
    <p:extLst>
      <p:ext uri="{BB962C8B-B14F-4D97-AF65-F5344CB8AC3E}">
        <p14:creationId xmlns:p14="http://schemas.microsoft.com/office/powerpoint/2010/main" val="8578227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98AC642D-1E45-4692-8603-415187171F29}"/>
              </a:ext>
            </a:extLst>
          </p:cNvPr>
          <p:cNvSpPr>
            <a:spLocks noGrp="1"/>
          </p:cNvSpPr>
          <p:nvPr>
            <p:ph type="dt" sz="half" idx="10"/>
          </p:nvPr>
        </p:nvSpPr>
        <p:spPr/>
        <p:txBody>
          <a:bodyPr/>
          <a:lstStyle/>
          <a:p>
            <a:fld id="{DD0D8556-5F4E-4939-9A76-E5115C0722B3}" type="datetimeFigureOut">
              <a:rPr kumimoji="1" lang="ja-JP" altLang="en-US" smtClean="0"/>
              <a:t>2023/8/8</a:t>
            </a:fld>
            <a:endParaRPr kumimoji="1" lang="ja-JP" altLang="en-US"/>
          </a:p>
        </p:txBody>
      </p:sp>
      <p:sp>
        <p:nvSpPr>
          <p:cNvPr id="3" name="フッター プレースホルダー 2">
            <a:extLst>
              <a:ext uri="{FF2B5EF4-FFF2-40B4-BE49-F238E27FC236}">
                <a16:creationId xmlns:a16="http://schemas.microsoft.com/office/drawing/2014/main" id="{CE7879FB-F23C-4146-AF12-6117B09A0B85}"/>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90F29528-067B-420D-8F21-1CE4642DC5AD}"/>
              </a:ext>
            </a:extLst>
          </p:cNvPr>
          <p:cNvSpPr>
            <a:spLocks noGrp="1"/>
          </p:cNvSpPr>
          <p:nvPr>
            <p:ph type="sldNum" sz="quarter" idx="12"/>
          </p:nvPr>
        </p:nvSpPr>
        <p:spPr/>
        <p:txBody>
          <a:bodyPr/>
          <a:lstStyle/>
          <a:p>
            <a:fld id="{7F4060C3-991F-4DF9-AB3C-C3698D0ED513}" type="slidenum">
              <a:rPr kumimoji="1" lang="ja-JP" altLang="en-US" smtClean="0"/>
              <a:t>‹#›</a:t>
            </a:fld>
            <a:endParaRPr kumimoji="1" lang="ja-JP" altLang="en-US"/>
          </a:p>
        </p:txBody>
      </p:sp>
    </p:spTree>
    <p:extLst>
      <p:ext uri="{BB962C8B-B14F-4D97-AF65-F5344CB8AC3E}">
        <p14:creationId xmlns:p14="http://schemas.microsoft.com/office/powerpoint/2010/main" val="17627207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74EBA06-BBB4-440F-80C7-CE5A28687BEA}"/>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5C1B8755-B52F-4452-AFD7-64C013960F8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6ECEE5B5-D21D-49AB-89B3-7859CCF1EE1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46CA82C1-BD7C-4884-91C2-45E19679CA24}"/>
              </a:ext>
            </a:extLst>
          </p:cNvPr>
          <p:cNvSpPr>
            <a:spLocks noGrp="1"/>
          </p:cNvSpPr>
          <p:nvPr>
            <p:ph type="dt" sz="half" idx="10"/>
          </p:nvPr>
        </p:nvSpPr>
        <p:spPr/>
        <p:txBody>
          <a:bodyPr/>
          <a:lstStyle/>
          <a:p>
            <a:fld id="{DD0D8556-5F4E-4939-9A76-E5115C0722B3}" type="datetimeFigureOut">
              <a:rPr kumimoji="1" lang="ja-JP" altLang="en-US" smtClean="0"/>
              <a:t>2023/8/8</a:t>
            </a:fld>
            <a:endParaRPr kumimoji="1" lang="ja-JP" altLang="en-US"/>
          </a:p>
        </p:txBody>
      </p:sp>
      <p:sp>
        <p:nvSpPr>
          <p:cNvPr id="6" name="フッター プレースホルダー 5">
            <a:extLst>
              <a:ext uri="{FF2B5EF4-FFF2-40B4-BE49-F238E27FC236}">
                <a16:creationId xmlns:a16="http://schemas.microsoft.com/office/drawing/2014/main" id="{E705FF89-5EC4-4DCB-B4E5-C96134B0147E}"/>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6C8C116A-B24F-4F79-8922-90A408F40099}"/>
              </a:ext>
            </a:extLst>
          </p:cNvPr>
          <p:cNvSpPr>
            <a:spLocks noGrp="1"/>
          </p:cNvSpPr>
          <p:nvPr>
            <p:ph type="sldNum" sz="quarter" idx="12"/>
          </p:nvPr>
        </p:nvSpPr>
        <p:spPr/>
        <p:txBody>
          <a:bodyPr/>
          <a:lstStyle/>
          <a:p>
            <a:fld id="{7F4060C3-991F-4DF9-AB3C-C3698D0ED513}" type="slidenum">
              <a:rPr kumimoji="1" lang="ja-JP" altLang="en-US" smtClean="0"/>
              <a:t>‹#›</a:t>
            </a:fld>
            <a:endParaRPr kumimoji="1" lang="ja-JP" altLang="en-US"/>
          </a:p>
        </p:txBody>
      </p:sp>
    </p:spTree>
    <p:extLst>
      <p:ext uri="{BB962C8B-B14F-4D97-AF65-F5344CB8AC3E}">
        <p14:creationId xmlns:p14="http://schemas.microsoft.com/office/powerpoint/2010/main" val="38979189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99A05BE-2A59-4AA8-8B82-D526AF0BB503}"/>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22A1E7F7-638C-45FB-85FE-694A6249AF0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A8124E4A-C6B7-4267-B0B6-4C746FF64BE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6ABC5C7E-8E29-4101-8884-4DDE844DD5DC}"/>
              </a:ext>
            </a:extLst>
          </p:cNvPr>
          <p:cNvSpPr>
            <a:spLocks noGrp="1"/>
          </p:cNvSpPr>
          <p:nvPr>
            <p:ph type="dt" sz="half" idx="10"/>
          </p:nvPr>
        </p:nvSpPr>
        <p:spPr/>
        <p:txBody>
          <a:bodyPr/>
          <a:lstStyle/>
          <a:p>
            <a:fld id="{DD0D8556-5F4E-4939-9A76-E5115C0722B3}" type="datetimeFigureOut">
              <a:rPr kumimoji="1" lang="ja-JP" altLang="en-US" smtClean="0"/>
              <a:t>2023/8/8</a:t>
            </a:fld>
            <a:endParaRPr kumimoji="1" lang="ja-JP" altLang="en-US"/>
          </a:p>
        </p:txBody>
      </p:sp>
      <p:sp>
        <p:nvSpPr>
          <p:cNvPr id="6" name="フッター プレースホルダー 5">
            <a:extLst>
              <a:ext uri="{FF2B5EF4-FFF2-40B4-BE49-F238E27FC236}">
                <a16:creationId xmlns:a16="http://schemas.microsoft.com/office/drawing/2014/main" id="{8F4F73F2-A26C-4ACB-94A6-A1C23F2EA601}"/>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B4315DE0-E0BF-4AE6-8D1C-FC1853F466DF}"/>
              </a:ext>
            </a:extLst>
          </p:cNvPr>
          <p:cNvSpPr>
            <a:spLocks noGrp="1"/>
          </p:cNvSpPr>
          <p:nvPr>
            <p:ph type="sldNum" sz="quarter" idx="12"/>
          </p:nvPr>
        </p:nvSpPr>
        <p:spPr/>
        <p:txBody>
          <a:bodyPr/>
          <a:lstStyle/>
          <a:p>
            <a:fld id="{7F4060C3-991F-4DF9-AB3C-C3698D0ED513}" type="slidenum">
              <a:rPr kumimoji="1" lang="ja-JP" altLang="en-US" smtClean="0"/>
              <a:t>‹#›</a:t>
            </a:fld>
            <a:endParaRPr kumimoji="1" lang="ja-JP" altLang="en-US"/>
          </a:p>
        </p:txBody>
      </p:sp>
    </p:spTree>
    <p:extLst>
      <p:ext uri="{BB962C8B-B14F-4D97-AF65-F5344CB8AC3E}">
        <p14:creationId xmlns:p14="http://schemas.microsoft.com/office/powerpoint/2010/main" val="22148119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E81D725B-E5F3-49B8-BB70-7CCA9711B86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6B101889-1B8B-400E-8AB3-3B63086877E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681C534C-9685-4172-9D6C-48C73D0392B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D0D8556-5F4E-4939-9A76-E5115C0722B3}" type="datetimeFigureOut">
              <a:rPr kumimoji="1" lang="ja-JP" altLang="en-US" smtClean="0"/>
              <a:t>2023/8/8</a:t>
            </a:fld>
            <a:endParaRPr kumimoji="1" lang="ja-JP" altLang="en-US"/>
          </a:p>
        </p:txBody>
      </p:sp>
      <p:sp>
        <p:nvSpPr>
          <p:cNvPr id="5" name="フッター プレースホルダー 4">
            <a:extLst>
              <a:ext uri="{FF2B5EF4-FFF2-40B4-BE49-F238E27FC236}">
                <a16:creationId xmlns:a16="http://schemas.microsoft.com/office/drawing/2014/main" id="{E62271A7-ED4F-41B2-9022-EE25F92C3FA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EACDD2AF-EF93-4635-AA61-E37BB144725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4060C3-991F-4DF9-AB3C-C3698D0ED513}" type="slidenum">
              <a:rPr kumimoji="1" lang="ja-JP" altLang="en-US" smtClean="0"/>
              <a:t>‹#›</a:t>
            </a:fld>
            <a:endParaRPr kumimoji="1" lang="ja-JP" altLang="en-US"/>
          </a:p>
        </p:txBody>
      </p:sp>
    </p:spTree>
    <p:extLst>
      <p:ext uri="{BB962C8B-B14F-4D97-AF65-F5344CB8AC3E}">
        <p14:creationId xmlns:p14="http://schemas.microsoft.com/office/powerpoint/2010/main" val="275207984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mailto:kyu-athi@blue.ocn.ne.jp"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48157A6-4A4D-4FA3-A149-D779B2354E24}"/>
              </a:ext>
            </a:extLst>
          </p:cNvPr>
          <p:cNvSpPr>
            <a:spLocks noGrp="1"/>
          </p:cNvSpPr>
          <p:nvPr>
            <p:ph type="ctrTitle"/>
          </p:nvPr>
        </p:nvSpPr>
        <p:spPr>
          <a:xfrm>
            <a:off x="1141046" y="1122363"/>
            <a:ext cx="9526954" cy="2387600"/>
          </a:xfrm>
        </p:spPr>
        <p:txBody>
          <a:bodyPr>
            <a:normAutofit/>
          </a:bodyPr>
          <a:lstStyle/>
          <a:p>
            <a:r>
              <a:rPr kumimoji="1" lang="ja-JP" altLang="en-US" sz="4000" dirty="0">
                <a:latin typeface="メイリオ" panose="020B0604030504040204" pitchFamily="50" charset="-128"/>
                <a:ea typeface="メイリオ" panose="020B0604030504040204" pitchFamily="50" charset="-128"/>
              </a:rPr>
              <a:t>第</a:t>
            </a:r>
            <a:r>
              <a:rPr kumimoji="1" lang="en-US" altLang="ja-JP" sz="4000" dirty="0">
                <a:latin typeface="メイリオ" panose="020B0604030504040204" pitchFamily="50" charset="-128"/>
                <a:ea typeface="メイリオ" panose="020B0604030504040204" pitchFamily="50" charset="-128"/>
              </a:rPr>
              <a:t>51</a:t>
            </a:r>
            <a:r>
              <a:rPr kumimoji="1" lang="ja-JP" altLang="en-US" sz="4000" dirty="0">
                <a:latin typeface="メイリオ" panose="020B0604030504040204" pitchFamily="50" charset="-128"/>
                <a:ea typeface="メイリオ" panose="020B0604030504040204" pitchFamily="50" charset="-128"/>
              </a:rPr>
              <a:t>回九州学生陸上競技選手権大会</a:t>
            </a:r>
            <a:br>
              <a:rPr kumimoji="1" lang="en-US" altLang="ja-JP" sz="4000" dirty="0">
                <a:latin typeface="メイリオ" panose="020B0604030504040204" pitchFamily="50" charset="-128"/>
                <a:ea typeface="メイリオ" panose="020B0604030504040204" pitchFamily="50" charset="-128"/>
              </a:rPr>
            </a:br>
            <a:r>
              <a:rPr kumimoji="1" lang="ja-JP" altLang="en-US" sz="4000" dirty="0">
                <a:latin typeface="メイリオ" panose="020B0604030504040204" pitchFamily="50" charset="-128"/>
                <a:ea typeface="メイリオ" panose="020B0604030504040204" pitchFamily="50" charset="-128"/>
              </a:rPr>
              <a:t>エントリーファイル入力方法</a:t>
            </a:r>
          </a:p>
        </p:txBody>
      </p:sp>
      <p:sp>
        <p:nvSpPr>
          <p:cNvPr id="3" name="字幕 2">
            <a:extLst>
              <a:ext uri="{FF2B5EF4-FFF2-40B4-BE49-F238E27FC236}">
                <a16:creationId xmlns:a16="http://schemas.microsoft.com/office/drawing/2014/main" id="{BC02FC84-4ACC-4F3B-AC3B-96041EFED4F6}"/>
              </a:ext>
            </a:extLst>
          </p:cNvPr>
          <p:cNvSpPr>
            <a:spLocks noGrp="1"/>
          </p:cNvSpPr>
          <p:nvPr>
            <p:ph type="subTitle" idx="1"/>
          </p:nvPr>
        </p:nvSpPr>
        <p:spPr/>
        <p:txBody>
          <a:bodyPr anchor="ctr"/>
          <a:lstStyle/>
          <a:p>
            <a:pPr algn="r"/>
            <a:r>
              <a:rPr kumimoji="1" lang="en-US" altLang="ja-JP" dirty="0">
                <a:latin typeface="メイリオ" panose="020B0604030504040204" pitchFamily="50" charset="-128"/>
                <a:ea typeface="メイリオ" panose="020B0604030504040204" pitchFamily="50" charset="-128"/>
              </a:rPr>
              <a:t>2023</a:t>
            </a:r>
            <a:r>
              <a:rPr kumimoji="1" lang="ja-JP" altLang="en-US" dirty="0">
                <a:latin typeface="メイリオ" panose="020B0604030504040204" pitchFamily="50" charset="-128"/>
                <a:ea typeface="メイリオ" panose="020B0604030504040204" pitchFamily="50" charset="-128"/>
              </a:rPr>
              <a:t>年</a:t>
            </a:r>
            <a:r>
              <a:rPr kumimoji="1" lang="en-US" altLang="ja-JP" dirty="0">
                <a:latin typeface="メイリオ" panose="020B0604030504040204" pitchFamily="50" charset="-128"/>
                <a:ea typeface="メイリオ" panose="020B0604030504040204" pitchFamily="50" charset="-128"/>
              </a:rPr>
              <a:t>8</a:t>
            </a:r>
            <a:r>
              <a:rPr kumimoji="1" lang="ja-JP" altLang="en-US" dirty="0">
                <a:latin typeface="メイリオ" panose="020B0604030504040204" pitchFamily="50" charset="-128"/>
                <a:ea typeface="メイリオ" panose="020B0604030504040204" pitchFamily="50" charset="-128"/>
              </a:rPr>
              <a:t>月</a:t>
            </a:r>
            <a:endParaRPr kumimoji="1" lang="en-US" altLang="ja-JP" dirty="0">
              <a:latin typeface="メイリオ" panose="020B0604030504040204" pitchFamily="50" charset="-128"/>
              <a:ea typeface="メイリオ" panose="020B0604030504040204" pitchFamily="50" charset="-128"/>
            </a:endParaRPr>
          </a:p>
          <a:p>
            <a:pPr algn="r"/>
            <a:r>
              <a:rPr lang="ja-JP" altLang="en-US" dirty="0">
                <a:latin typeface="メイリオ" panose="020B0604030504040204" pitchFamily="50" charset="-128"/>
                <a:ea typeface="メイリオ" panose="020B0604030504040204" pitchFamily="50" charset="-128"/>
              </a:rPr>
              <a:t>九州学生陸上競技連盟</a:t>
            </a:r>
            <a:endParaRPr kumimoji="1" lang="ja-JP" altLang="en-US"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4357047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7E83EB3-978C-4C18-AF80-AA83AAAA5AD1}"/>
              </a:ext>
            </a:extLst>
          </p:cNvPr>
          <p:cNvSpPr>
            <a:spLocks noGrp="1"/>
          </p:cNvSpPr>
          <p:nvPr>
            <p:ph type="title"/>
          </p:nvPr>
        </p:nvSpPr>
        <p:spPr>
          <a:xfrm>
            <a:off x="838200" y="90760"/>
            <a:ext cx="10515600" cy="1325563"/>
          </a:xfrm>
        </p:spPr>
        <p:txBody>
          <a:bodyPr/>
          <a:lstStyle/>
          <a:p>
            <a:r>
              <a:rPr kumimoji="1" lang="ja-JP" altLang="en-US" sz="4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j-cs"/>
              </a:rPr>
              <a:t>その他注意事項</a:t>
            </a:r>
            <a:endParaRPr kumimoji="1" lang="ja-JP" altLang="en-US" dirty="0"/>
          </a:p>
        </p:txBody>
      </p:sp>
      <p:sp>
        <p:nvSpPr>
          <p:cNvPr id="3" name="コンテンツ プレースホルダー 2">
            <a:extLst>
              <a:ext uri="{FF2B5EF4-FFF2-40B4-BE49-F238E27FC236}">
                <a16:creationId xmlns:a16="http://schemas.microsoft.com/office/drawing/2014/main" id="{F21C014F-EAB2-49E2-8A53-93E08036AE6B}"/>
              </a:ext>
            </a:extLst>
          </p:cNvPr>
          <p:cNvSpPr>
            <a:spLocks noGrp="1"/>
          </p:cNvSpPr>
          <p:nvPr>
            <p:ph idx="1"/>
          </p:nvPr>
        </p:nvSpPr>
        <p:spPr>
          <a:xfrm>
            <a:off x="768531" y="1416323"/>
            <a:ext cx="10515600" cy="4351338"/>
          </a:xfrm>
        </p:spPr>
        <p:txBody>
          <a:body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1" lang="ja-JP" altLang="ja-JP" sz="1800" b="0" i="0" u="none" strike="noStrike" kern="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ＭＳ Ｐゴシック" panose="020B0600070205080204" pitchFamily="50" charset="-128"/>
              </a:rPr>
              <a:t>（記入）細かい記入は、エントリーファイルの指示に従ってください。</a:t>
            </a:r>
            <a:endParaRPr kumimoji="1" lang="en-US" altLang="ja-JP" sz="1800" b="0" i="0" u="none" strike="noStrike" kern="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ＭＳ Ｐゴシック" panose="020B0600070205080204" pitchFamily="50" charset="-128"/>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1" lang="ja-JP" altLang="en-US" sz="1800" b="0" i="0" u="none" strike="noStrike" kern="100" cap="none" spc="0" normalizeH="0" baseline="0" noProof="0" dirty="0">
                <a:ln>
                  <a:noFill/>
                </a:ln>
                <a:solidFill>
                  <a:prstClr val="black"/>
                </a:solidFill>
                <a:effectLst/>
                <a:uLnTx/>
                <a:uFillTx/>
                <a:latin typeface="游明朝" panose="02020400000000000000" pitchFamily="18" charset="-128"/>
                <a:ea typeface="游明朝" panose="02020400000000000000" pitchFamily="18" charset="-128"/>
                <a:cs typeface="Times New Roman" panose="02020603050405020304" pitchFamily="18" charset="0"/>
              </a:rPr>
              <a:t>（記入）「様式</a:t>
            </a:r>
            <a:r>
              <a:rPr kumimoji="1" lang="en-US" altLang="ja-JP" sz="1800" b="0" i="0" u="none" strike="noStrike" kern="100" cap="none" spc="0" normalizeH="0" baseline="0" noProof="0" dirty="0">
                <a:ln>
                  <a:noFill/>
                </a:ln>
                <a:solidFill>
                  <a:prstClr val="black"/>
                </a:solidFill>
                <a:effectLst/>
                <a:uLnTx/>
                <a:uFillTx/>
                <a:latin typeface="游明朝" panose="02020400000000000000" pitchFamily="18" charset="-128"/>
                <a:ea typeface="游明朝" panose="02020400000000000000" pitchFamily="18" charset="-128"/>
                <a:cs typeface="Times New Roman" panose="02020603050405020304" pitchFamily="18" charset="0"/>
              </a:rPr>
              <a:t>Ⅰ</a:t>
            </a:r>
            <a:r>
              <a:rPr kumimoji="1" lang="ja-JP" altLang="en-US" sz="1800" b="0" i="0" u="none" strike="noStrike" kern="100" cap="none" spc="0" normalizeH="0" baseline="0" noProof="0" dirty="0">
                <a:ln>
                  <a:noFill/>
                </a:ln>
                <a:solidFill>
                  <a:prstClr val="black"/>
                </a:solidFill>
                <a:effectLst/>
                <a:uLnTx/>
                <a:uFillTx/>
                <a:latin typeface="游明朝" panose="02020400000000000000" pitchFamily="18" charset="-128"/>
                <a:ea typeface="游明朝" panose="02020400000000000000" pitchFamily="18" charset="-128"/>
                <a:cs typeface="Times New Roman" panose="02020603050405020304" pitchFamily="18" charset="0"/>
              </a:rPr>
              <a:t>」に関して、記録を記入する際、</a:t>
            </a:r>
            <a:r>
              <a:rPr kumimoji="1" lang="en-US" altLang="ja-JP" sz="1800" b="0" i="0" u="none" strike="noStrike" kern="100" cap="none" spc="0" normalizeH="0" baseline="0" noProof="0" dirty="0">
                <a:ln>
                  <a:noFill/>
                </a:ln>
                <a:solidFill>
                  <a:prstClr val="black"/>
                </a:solidFill>
                <a:effectLst/>
                <a:uLnTx/>
                <a:uFillTx/>
                <a:latin typeface="游明朝" panose="02020400000000000000" pitchFamily="18" charset="-128"/>
                <a:ea typeface="游明朝" panose="02020400000000000000" pitchFamily="18" charset="-128"/>
                <a:cs typeface="Times New Roman" panose="02020603050405020304" pitchFamily="18" charset="0"/>
              </a:rPr>
              <a:t>11</a:t>
            </a:r>
            <a:r>
              <a:rPr kumimoji="1" lang="ja-JP" altLang="en-US" sz="1800" b="0" i="0" u="none" strike="noStrike" kern="100" cap="none" spc="0" normalizeH="0" baseline="0" noProof="0" dirty="0">
                <a:ln>
                  <a:noFill/>
                </a:ln>
                <a:solidFill>
                  <a:prstClr val="black"/>
                </a:solidFill>
                <a:effectLst/>
                <a:uLnTx/>
                <a:uFillTx/>
                <a:latin typeface="游明朝" panose="02020400000000000000" pitchFamily="18" charset="-128"/>
                <a:ea typeface="游明朝" panose="02020400000000000000" pitchFamily="18" charset="-128"/>
                <a:cs typeface="Times New Roman" panose="02020603050405020304" pitchFamily="18" charset="0"/>
              </a:rPr>
              <a:t>秒</a:t>
            </a:r>
            <a:r>
              <a:rPr kumimoji="1" lang="en-US" altLang="ja-JP" sz="1800" b="0" i="0" u="none" strike="noStrike" kern="100" cap="none" spc="0" normalizeH="0" baseline="0" noProof="0" dirty="0">
                <a:ln>
                  <a:noFill/>
                </a:ln>
                <a:solidFill>
                  <a:prstClr val="black"/>
                </a:solidFill>
                <a:effectLst/>
                <a:uLnTx/>
                <a:uFillTx/>
                <a:latin typeface="游明朝" panose="02020400000000000000" pitchFamily="18" charset="-128"/>
                <a:ea typeface="游明朝" panose="02020400000000000000" pitchFamily="18" charset="-128"/>
                <a:cs typeface="Times New Roman" panose="02020603050405020304" pitchFamily="18" charset="0"/>
              </a:rPr>
              <a:t>01 </a:t>
            </a:r>
            <a:r>
              <a:rPr kumimoji="1" lang="ja-JP" altLang="en-US" sz="1800" b="0" i="0" u="none" strike="noStrike" kern="100" cap="none" spc="0" normalizeH="0" baseline="0" noProof="0" dirty="0">
                <a:ln>
                  <a:noFill/>
                </a:ln>
                <a:solidFill>
                  <a:prstClr val="black"/>
                </a:solidFill>
                <a:effectLst/>
                <a:uLnTx/>
                <a:uFillTx/>
                <a:latin typeface="游明朝" panose="02020400000000000000" pitchFamily="18" charset="-128"/>
                <a:ea typeface="游明朝" panose="02020400000000000000" pitchFamily="18" charset="-128"/>
                <a:cs typeface="Times New Roman" panose="02020603050405020304" pitchFamily="18" charset="0"/>
              </a:rPr>
              <a:t>の場合に </a:t>
            </a:r>
            <a:r>
              <a:rPr kumimoji="1" lang="en-US" altLang="ja-JP" sz="1800" b="0" i="0" u="none" strike="noStrike" kern="100" cap="none" spc="0" normalizeH="0" baseline="0" noProof="0" dirty="0">
                <a:ln>
                  <a:noFill/>
                </a:ln>
                <a:solidFill>
                  <a:prstClr val="black"/>
                </a:solidFill>
                <a:effectLst/>
                <a:uLnTx/>
                <a:uFillTx/>
                <a:latin typeface="游明朝" panose="02020400000000000000" pitchFamily="18" charset="-128"/>
                <a:ea typeface="游明朝" panose="02020400000000000000" pitchFamily="18" charset="-128"/>
                <a:cs typeface="Times New Roman" panose="02020603050405020304" pitchFamily="18" charset="0"/>
              </a:rPr>
              <a:t>11</a:t>
            </a:r>
            <a:r>
              <a:rPr kumimoji="1" lang="ja-JP" altLang="en-US" sz="1800" b="0" i="0" u="none" strike="noStrike" kern="100" cap="none" spc="0" normalizeH="0" baseline="0" noProof="0" dirty="0">
                <a:ln>
                  <a:noFill/>
                </a:ln>
                <a:solidFill>
                  <a:prstClr val="black"/>
                </a:solidFill>
                <a:effectLst/>
                <a:uLnTx/>
                <a:uFillTx/>
                <a:latin typeface="游明朝" panose="02020400000000000000" pitchFamily="18" charset="-128"/>
                <a:ea typeface="游明朝" panose="02020400000000000000" pitchFamily="18" charset="-128"/>
                <a:cs typeface="Times New Roman" panose="02020603050405020304" pitchFamily="18" charset="0"/>
              </a:rPr>
              <a:t>秒</a:t>
            </a:r>
            <a:r>
              <a:rPr kumimoji="1" lang="en-US" altLang="ja-JP" sz="1800" b="0" i="0" u="none" strike="noStrike" kern="100" cap="none" spc="0" normalizeH="0" baseline="0" noProof="0" dirty="0">
                <a:ln>
                  <a:noFill/>
                </a:ln>
                <a:solidFill>
                  <a:prstClr val="black"/>
                </a:solidFill>
                <a:effectLst/>
                <a:uLnTx/>
                <a:uFillTx/>
                <a:latin typeface="游明朝" panose="02020400000000000000" pitchFamily="18" charset="-128"/>
                <a:ea typeface="游明朝" panose="02020400000000000000" pitchFamily="18" charset="-128"/>
                <a:cs typeface="Times New Roman" panose="02020603050405020304" pitchFamily="18" charset="0"/>
              </a:rPr>
              <a:t>1 </a:t>
            </a:r>
            <a:r>
              <a:rPr kumimoji="1" lang="ja-JP" altLang="en-US" sz="1800" b="0" i="0" u="none" strike="noStrike" kern="100" cap="none" spc="0" normalizeH="0" baseline="0" noProof="0" dirty="0">
                <a:ln>
                  <a:noFill/>
                </a:ln>
                <a:solidFill>
                  <a:prstClr val="black"/>
                </a:solidFill>
                <a:effectLst/>
                <a:uLnTx/>
                <a:uFillTx/>
                <a:latin typeface="游明朝" panose="02020400000000000000" pitchFamily="18" charset="-128"/>
                <a:ea typeface="游明朝" panose="02020400000000000000" pitchFamily="18" charset="-128"/>
                <a:cs typeface="Times New Roman" panose="02020603050405020304" pitchFamily="18" charset="0"/>
              </a:rPr>
              <a:t>と記入しないでくださ　　　</a:t>
            </a:r>
            <a:endParaRPr kumimoji="1" lang="en-US" altLang="ja-JP" sz="1800" b="0" i="0" u="none" strike="noStrike" kern="100" cap="none" spc="0" normalizeH="0" baseline="0" noProof="0" dirty="0">
              <a:ln>
                <a:noFill/>
              </a:ln>
              <a:solidFill>
                <a:prstClr val="black"/>
              </a:solidFill>
              <a:effectLst/>
              <a:uLnTx/>
              <a:uFillTx/>
              <a:latin typeface="游明朝" panose="02020400000000000000" pitchFamily="18" charset="-128"/>
              <a:ea typeface="游明朝" panose="02020400000000000000" pitchFamily="18" charset="-128"/>
              <a:cs typeface="Times New Roman" panose="02020603050405020304" pitchFamily="18" charset="0"/>
            </a:endParaRPr>
          </a:p>
          <a:p>
            <a:pPr marL="0" marR="0" lvl="0" indent="0" algn="l" defTabSz="914400" rtl="0" eaLnBrk="1" fontAlgn="auto" latinLnBrk="0" hangingPunct="1">
              <a:lnSpc>
                <a:spcPct val="90000"/>
              </a:lnSpc>
              <a:spcBef>
                <a:spcPts val="1000"/>
              </a:spcBef>
              <a:spcAft>
                <a:spcPts val="0"/>
              </a:spcAft>
              <a:buClrTx/>
              <a:buSzTx/>
              <a:buNone/>
              <a:tabLst/>
              <a:defRPr/>
            </a:pPr>
            <a:r>
              <a:rPr lang="ja-JP" altLang="en-US" sz="1800" kern="100" dirty="0">
                <a:solidFill>
                  <a:prstClr val="black"/>
                </a:solidFill>
                <a:latin typeface="游明朝" panose="02020400000000000000" pitchFamily="18" charset="-128"/>
                <a:ea typeface="游明朝" panose="02020400000000000000" pitchFamily="18" charset="-128"/>
                <a:cs typeface="Times New Roman" panose="02020603050405020304" pitchFamily="18" charset="0"/>
              </a:rPr>
              <a:t>　　　　　</a:t>
            </a:r>
            <a:r>
              <a:rPr kumimoji="1" lang="ja-JP" altLang="en-US" sz="1800" b="0" i="0" u="none" strike="noStrike" kern="100" cap="none" spc="0" normalizeH="0" baseline="0" noProof="0" dirty="0">
                <a:ln>
                  <a:noFill/>
                </a:ln>
                <a:solidFill>
                  <a:prstClr val="black"/>
                </a:solidFill>
                <a:effectLst/>
                <a:uLnTx/>
                <a:uFillTx/>
                <a:latin typeface="游明朝" panose="02020400000000000000" pitchFamily="18" charset="-128"/>
                <a:ea typeface="游明朝" panose="02020400000000000000" pitchFamily="18" charset="-128"/>
                <a:cs typeface="Times New Roman" panose="02020603050405020304" pitchFamily="18" charset="0"/>
              </a:rPr>
              <a:t>い。小数点以下は必ず</a:t>
            </a:r>
            <a:r>
              <a:rPr kumimoji="1" lang="en-US" altLang="ja-JP" sz="1800" b="0" i="0" u="none" strike="noStrike" kern="100" cap="none" spc="0" normalizeH="0" baseline="0" noProof="0" dirty="0">
                <a:ln>
                  <a:noFill/>
                </a:ln>
                <a:solidFill>
                  <a:prstClr val="black"/>
                </a:solidFill>
                <a:effectLst/>
                <a:uLnTx/>
                <a:uFillTx/>
                <a:latin typeface="游明朝" panose="02020400000000000000" pitchFamily="18" charset="-128"/>
                <a:ea typeface="游明朝" panose="02020400000000000000" pitchFamily="18" charset="-128"/>
                <a:cs typeface="Times New Roman" panose="02020603050405020304" pitchFamily="18" charset="0"/>
              </a:rPr>
              <a:t>2</a:t>
            </a:r>
            <a:r>
              <a:rPr kumimoji="1" lang="ja-JP" altLang="en-US" sz="1800" b="0" i="0" u="none" strike="noStrike" kern="100" cap="none" spc="0" normalizeH="0" baseline="0" noProof="0" dirty="0">
                <a:ln>
                  <a:noFill/>
                </a:ln>
                <a:solidFill>
                  <a:prstClr val="black"/>
                </a:solidFill>
                <a:effectLst/>
                <a:uLnTx/>
                <a:uFillTx/>
                <a:latin typeface="游明朝" panose="02020400000000000000" pitchFamily="18" charset="-128"/>
                <a:ea typeface="游明朝" panose="02020400000000000000" pitchFamily="18" charset="-128"/>
                <a:cs typeface="Times New Roman" panose="02020603050405020304" pitchFamily="18" charset="0"/>
              </a:rPr>
              <a:t>桁で記入してください。</a:t>
            </a:r>
            <a:endParaRPr kumimoji="1" lang="ja-JP" altLang="ja-JP" sz="1800" b="0" i="0" u="none" strike="noStrike" kern="100" cap="none" spc="0" normalizeH="0" baseline="0" noProof="0" dirty="0">
              <a:ln>
                <a:noFill/>
              </a:ln>
              <a:solidFill>
                <a:prstClr val="black"/>
              </a:solidFill>
              <a:effectLst/>
              <a:uLnTx/>
              <a:uFillTx/>
              <a:latin typeface="游明朝" panose="02020400000000000000" pitchFamily="18" charset="-128"/>
              <a:ea typeface="游明朝" panose="02020400000000000000" pitchFamily="18" charset="-128"/>
              <a:cs typeface="Times New Roman" panose="02020603050405020304" pitchFamily="18" charset="0"/>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1" lang="ja-JP" altLang="ja-JP" sz="1800" b="0" i="0" u="none" strike="noStrike" kern="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ＭＳ Ｐゴシック" panose="020B0600070205080204" pitchFamily="50" charset="-128"/>
              </a:rPr>
              <a:t>（郵送）「基本情報登録」「様式</a:t>
            </a:r>
            <a:r>
              <a:rPr lang="en-US" altLang="ja-JP" sz="1800" kern="0" dirty="0">
                <a:solidFill>
                  <a:srgbClr val="000000"/>
                </a:solidFill>
                <a:latin typeface="游明朝" panose="02020400000000000000" pitchFamily="18" charset="-128"/>
                <a:ea typeface="游明朝" panose="02020400000000000000" pitchFamily="18" charset="-128"/>
                <a:cs typeface="ＭＳ Ｐゴシック" panose="020B0600070205080204" pitchFamily="50" charset="-128"/>
              </a:rPr>
              <a:t>Ⅰ</a:t>
            </a:r>
            <a:r>
              <a:rPr kumimoji="1" lang="ja-JP" altLang="ja-JP" sz="1800" b="0" i="0" u="none" strike="noStrike" kern="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ＭＳ Ｐゴシック" panose="020B0600070205080204" pitchFamily="50" charset="-128"/>
              </a:rPr>
              <a:t>」</a:t>
            </a:r>
            <a:r>
              <a:rPr kumimoji="1" lang="ja-JP" altLang="en-US" sz="1800" b="0" i="0" u="none" strike="noStrike" kern="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ＭＳ Ｐゴシック" panose="020B0600070205080204" pitchFamily="50" charset="-128"/>
              </a:rPr>
              <a:t>「人数チェック表」</a:t>
            </a:r>
            <a:r>
              <a:rPr kumimoji="1" lang="ja-JP" altLang="ja-JP" sz="1800" b="0" i="0" u="none" strike="noStrike" kern="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ＭＳ Ｐゴシック" panose="020B0600070205080204" pitchFamily="50" charset="-128"/>
              </a:rPr>
              <a:t>に関して、所定の箇所</a:t>
            </a:r>
            <a:r>
              <a:rPr kumimoji="1" lang="en-US" altLang="ja-JP" sz="1800" b="0" i="0" u="none" strike="noStrike" kern="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ＭＳ Ｐゴシック" panose="020B0600070205080204" pitchFamily="50" charset="-128"/>
              </a:rPr>
              <a:t>(3 </a:t>
            </a:r>
            <a:r>
              <a:rPr kumimoji="1" lang="ja-JP" altLang="ja-JP" sz="1800" b="0" i="0" u="none" strike="noStrike" kern="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ＭＳ Ｐゴシック" panose="020B0600070205080204" pitchFamily="50" charset="-128"/>
              </a:rPr>
              <a:t>か所</a:t>
            </a:r>
            <a:r>
              <a:rPr kumimoji="1" lang="en-US" altLang="ja-JP" sz="1800" b="0" i="0" u="none" strike="noStrike" kern="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ＭＳ Ｐゴシック" panose="020B0600070205080204" pitchFamily="50" charset="-128"/>
              </a:rPr>
              <a:t>)</a:t>
            </a:r>
            <a:r>
              <a:rPr kumimoji="1" lang="ja-JP" altLang="ja-JP" sz="1800" b="0" i="0" u="none" strike="noStrike" kern="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ＭＳ Ｐゴシック" panose="020B0600070205080204" pitchFamily="50" charset="-128"/>
              </a:rPr>
              <a:t>に印鑑を押すこと。</a:t>
            </a:r>
            <a:endParaRPr kumimoji="1" lang="ja-JP" altLang="ja-JP" sz="1800" b="0" i="0" u="none" strike="noStrike" kern="100" cap="none" spc="0" normalizeH="0" baseline="0" noProof="0" dirty="0">
              <a:ln>
                <a:noFill/>
              </a:ln>
              <a:solidFill>
                <a:prstClr val="black"/>
              </a:solidFill>
              <a:effectLst/>
              <a:uLnTx/>
              <a:uFillTx/>
              <a:latin typeface="游明朝" panose="02020400000000000000" pitchFamily="18" charset="-128"/>
              <a:ea typeface="游明朝" panose="02020400000000000000" pitchFamily="18" charset="-128"/>
              <a:cs typeface="Times New Roman" panose="02020603050405020304" pitchFamily="18" charset="0"/>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1" lang="ja-JP" altLang="ja-JP" sz="1800" b="0" i="0" u="none" strike="noStrike" kern="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ＭＳ Ｐゴシック" panose="020B0600070205080204" pitchFamily="50" charset="-128"/>
              </a:rPr>
              <a:t>（郵送）「様式</a:t>
            </a:r>
            <a:r>
              <a:rPr kumimoji="1" lang="en-US" altLang="ja-JP" sz="1800" b="0" i="0" u="none" strike="noStrike" kern="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ＭＳ Ｐゴシック" panose="020B0600070205080204" pitchFamily="50" charset="-128"/>
              </a:rPr>
              <a:t>Ⅳ</a:t>
            </a:r>
            <a:r>
              <a:rPr kumimoji="1" lang="ja-JP" altLang="en-US" sz="1800" b="0" i="0" u="none" strike="noStrike" kern="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ＭＳ Ｐゴシック" panose="020B0600070205080204" pitchFamily="50" charset="-128"/>
              </a:rPr>
              <a:t>　明細書</a:t>
            </a:r>
            <a:r>
              <a:rPr kumimoji="1" lang="ja-JP" altLang="ja-JP" sz="1800" b="0" i="0" u="none" strike="noStrike" kern="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ＭＳ Ｐゴシック" panose="020B0600070205080204" pitchFamily="50" charset="-128"/>
              </a:rPr>
              <a:t>」に関して、振込明細書を貼り付けの上、ご郵送ください。</a:t>
            </a:r>
            <a:endParaRPr kumimoji="1" lang="en-US" altLang="ja-JP" sz="1800" b="0" i="0" u="none" strike="noStrike" kern="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ＭＳ Ｐゴシック" panose="020B0600070205080204" pitchFamily="50" charset="-128"/>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1" lang="ja-JP" altLang="ja-JP" sz="1800" b="0" i="0" u="none" strike="noStrike" kern="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ＭＳ Ｐゴシック" panose="020B0600070205080204" pitchFamily="50" charset="-128"/>
              </a:rPr>
              <a:t>（メール添付）</a:t>
            </a:r>
            <a:r>
              <a:rPr kumimoji="1" lang="ja-JP" altLang="en-US" sz="1800" b="0" i="0" u="none" strike="noStrike" kern="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ＭＳ Ｐゴシック" panose="020B0600070205080204" pitchFamily="50" charset="-128"/>
              </a:rPr>
              <a:t>添付のエクセルファイル名と</a:t>
            </a:r>
            <a:r>
              <a:rPr kumimoji="1" lang="ja-JP" altLang="ja-JP" sz="1800" b="0" i="0" u="none" strike="noStrike" kern="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ＭＳ Ｐゴシック" panose="020B0600070205080204" pitchFamily="50" charset="-128"/>
              </a:rPr>
              <a:t>メールの件名</a:t>
            </a:r>
            <a:r>
              <a:rPr kumimoji="1" lang="ja-JP" altLang="en-US" sz="1800" b="0" i="0" u="none" strike="noStrike" kern="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ＭＳ Ｐゴシック" panose="020B0600070205080204" pitchFamily="50" charset="-128"/>
              </a:rPr>
              <a:t>は</a:t>
            </a:r>
            <a:endParaRPr kumimoji="1" lang="en-US" altLang="ja-JP" sz="1800" b="0" i="0" u="none" strike="noStrike" kern="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ＭＳ Ｐゴシック" panose="020B0600070205080204" pitchFamily="50" charset="-128"/>
            </a:endParaRPr>
          </a:p>
          <a:p>
            <a:pPr marL="0" marR="0" lvl="0" indent="0" algn="l" defTabSz="914400" rtl="0" eaLnBrk="1" fontAlgn="auto" latinLnBrk="0" hangingPunct="1">
              <a:lnSpc>
                <a:spcPct val="90000"/>
              </a:lnSpc>
              <a:spcBef>
                <a:spcPts val="1000"/>
              </a:spcBef>
              <a:spcAft>
                <a:spcPts val="0"/>
              </a:spcAft>
              <a:buClrTx/>
              <a:buSzTx/>
              <a:buNone/>
              <a:tabLst/>
              <a:defRPr/>
            </a:pPr>
            <a:r>
              <a:rPr lang="ja-JP" altLang="en-US" sz="1800" kern="0" dirty="0">
                <a:solidFill>
                  <a:srgbClr val="000000"/>
                </a:solidFill>
                <a:latin typeface="游明朝" panose="02020400000000000000" pitchFamily="18" charset="-128"/>
                <a:ea typeface="游明朝" panose="02020400000000000000" pitchFamily="18" charset="-128"/>
                <a:cs typeface="ＭＳ Ｐゴシック" panose="020B0600070205080204" pitchFamily="50" charset="-128"/>
              </a:rPr>
              <a:t>　　　　　　　　</a:t>
            </a:r>
            <a:r>
              <a:rPr kumimoji="1" lang="ja-JP" altLang="en-US" sz="1800" b="0" i="0" u="none" strike="noStrike" kern="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ＭＳ Ｐゴシック" panose="020B0600070205080204" pitchFamily="50" charset="-128"/>
              </a:rPr>
              <a:t>「第 </a:t>
            </a:r>
            <a:r>
              <a:rPr lang="en-US" altLang="ja-JP" sz="1800" kern="0" dirty="0">
                <a:solidFill>
                  <a:srgbClr val="000000"/>
                </a:solidFill>
                <a:latin typeface="游明朝" panose="02020400000000000000" pitchFamily="18" charset="-128"/>
                <a:ea typeface="游明朝" panose="02020400000000000000" pitchFamily="18" charset="-128"/>
                <a:cs typeface="ＭＳ Ｐゴシック" panose="020B0600070205080204" pitchFamily="50" charset="-128"/>
              </a:rPr>
              <a:t>51</a:t>
            </a:r>
            <a:r>
              <a:rPr kumimoji="1" lang="en-US" altLang="ja-JP" sz="1800" b="0" i="0" u="none" strike="noStrike" kern="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ＭＳ Ｐゴシック" panose="020B0600070205080204" pitchFamily="50" charset="-128"/>
              </a:rPr>
              <a:t> </a:t>
            </a:r>
            <a:r>
              <a:rPr kumimoji="1" lang="ja-JP" altLang="en-US" sz="1800" b="0" i="0" u="none" strike="noStrike" kern="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ＭＳ Ｐゴシック" panose="020B0600070205080204" pitchFamily="50" charset="-128"/>
              </a:rPr>
              <a:t>回九州</a:t>
            </a:r>
            <a:r>
              <a:rPr lang="en-US" altLang="ja-JP" sz="1800" kern="0" dirty="0">
                <a:solidFill>
                  <a:srgbClr val="000000"/>
                </a:solidFill>
                <a:latin typeface="游明朝" panose="02020400000000000000" pitchFamily="18" charset="-128"/>
                <a:ea typeface="游明朝" panose="02020400000000000000" pitchFamily="18" charset="-128"/>
                <a:cs typeface="ＭＳ Ｐゴシック" panose="020B0600070205080204" pitchFamily="50" charset="-128"/>
              </a:rPr>
              <a:t>CS</a:t>
            </a:r>
            <a:r>
              <a:rPr kumimoji="1" lang="ja-JP" altLang="en-US" sz="1800" b="0" i="0" u="none" strike="noStrike" kern="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ＭＳ Ｐゴシック" panose="020B0600070205080204" pitchFamily="50" charset="-128"/>
              </a:rPr>
              <a:t>申込</a:t>
            </a:r>
            <a:r>
              <a:rPr kumimoji="1" lang="en-US" altLang="ja-JP" sz="1800" b="0" i="0" u="none" strike="noStrike" kern="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ＭＳ Ｐゴシック" panose="020B0600070205080204" pitchFamily="50" charset="-128"/>
              </a:rPr>
              <a:t>_(</a:t>
            </a:r>
            <a:r>
              <a:rPr kumimoji="1" lang="ja-JP" altLang="en-US" sz="1800" b="0" i="0" u="none" strike="noStrike" kern="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ＭＳ Ｐゴシック" panose="020B0600070205080204" pitchFamily="50" charset="-128"/>
              </a:rPr>
              <a:t>大学名</a:t>
            </a:r>
            <a:r>
              <a:rPr kumimoji="1" lang="en-US" altLang="ja-JP" sz="1800" b="0" i="0" u="none" strike="noStrike" kern="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ＭＳ Ｐゴシック" panose="020B0600070205080204" pitchFamily="50" charset="-128"/>
              </a:rPr>
              <a:t>)</a:t>
            </a:r>
            <a:r>
              <a:rPr kumimoji="1" lang="ja-JP" altLang="en-US" sz="1800" b="0" i="0" u="none" strike="noStrike" kern="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ＭＳ Ｐゴシック" panose="020B0600070205080204" pitchFamily="50" charset="-128"/>
              </a:rPr>
              <a:t>」としてください。</a:t>
            </a:r>
            <a:endParaRPr kumimoji="1" lang="ja-JP" altLang="ja-JP" sz="1800" b="0" i="0" u="none" strike="noStrike" kern="100" cap="none" spc="0" normalizeH="0" baseline="0" noProof="0" dirty="0">
              <a:ln>
                <a:noFill/>
              </a:ln>
              <a:solidFill>
                <a:prstClr val="black"/>
              </a:solidFill>
              <a:effectLst/>
              <a:uLnTx/>
              <a:uFillTx/>
              <a:latin typeface="游明朝" panose="02020400000000000000" pitchFamily="18" charset="-128"/>
              <a:ea typeface="游明朝" panose="02020400000000000000" pitchFamily="18" charset="-128"/>
              <a:cs typeface="Times New Roman" panose="02020603050405020304" pitchFamily="18" charset="0"/>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1" lang="ja-JP" altLang="ja-JP" sz="1800" b="0" i="0" u="none" strike="noStrike" kern="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ＭＳ Ｐゴシック" panose="020B0600070205080204" pitchFamily="50" charset="-128"/>
              </a:rPr>
              <a:t>締め切りを過ぎたものについては受付いたしませんのでご注意ください。</a:t>
            </a:r>
            <a:endParaRPr kumimoji="1" lang="ja-JP" altLang="ja-JP" sz="1800" b="0" i="0" u="none" strike="noStrike" kern="100" cap="none" spc="0" normalizeH="0" baseline="0" noProof="0" dirty="0">
              <a:ln>
                <a:noFill/>
              </a:ln>
              <a:solidFill>
                <a:prstClr val="black"/>
              </a:solidFill>
              <a:effectLst/>
              <a:uLnTx/>
              <a:uFillTx/>
              <a:latin typeface="游明朝" panose="02020400000000000000" pitchFamily="18" charset="-128"/>
              <a:ea typeface="游明朝" panose="02020400000000000000" pitchFamily="18" charset="-128"/>
              <a:cs typeface="Times New Roman" panose="02020603050405020304" pitchFamily="18" charset="0"/>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1" lang="en-US" altLang="ja-JP" sz="1800" b="0" i="0" u="none" strike="noStrike" kern="0" cap="none" spc="0" normalizeH="0" baseline="0" noProof="0" dirty="0">
                <a:ln>
                  <a:noFill/>
                </a:ln>
                <a:solidFill>
                  <a:srgbClr val="000000"/>
                </a:solidFill>
                <a:effectLst/>
                <a:uLnTx/>
                <a:uFillTx/>
                <a:latin typeface="游ゴシック" panose="020F0502020204030204"/>
                <a:ea typeface="游明朝" panose="02020400000000000000" pitchFamily="18" charset="-128"/>
                <a:cs typeface="ＭＳ Ｐゴシック" panose="020B0600070205080204" pitchFamily="50" charset="-128"/>
              </a:rPr>
              <a:t>FAX </a:t>
            </a:r>
            <a:r>
              <a:rPr kumimoji="1" lang="ja-JP" altLang="ja-JP" sz="1800" b="0" i="0" u="none" strike="noStrike" kern="0" cap="none" spc="0" normalizeH="0" baseline="0" noProof="0" dirty="0">
                <a:ln>
                  <a:noFill/>
                </a:ln>
                <a:solidFill>
                  <a:srgbClr val="000000"/>
                </a:solidFill>
                <a:effectLst/>
                <a:uLnTx/>
                <a:uFillTx/>
                <a:latin typeface="游ゴシック" panose="020F0502020204030204"/>
                <a:ea typeface="游明朝" panose="02020400000000000000" pitchFamily="18" charset="-128"/>
                <a:cs typeface="ＭＳ Ｐゴシック" panose="020B0600070205080204" pitchFamily="50" charset="-128"/>
              </a:rPr>
              <a:t>での申込は受け付けません。</a:t>
            </a:r>
            <a:endParaRPr kumimoji="1" lang="ja-JP" altLang="en-US"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a:p>
            <a:endParaRPr kumimoji="1" lang="ja-JP" altLang="en-US" dirty="0"/>
          </a:p>
        </p:txBody>
      </p:sp>
    </p:spTree>
    <p:extLst>
      <p:ext uri="{BB962C8B-B14F-4D97-AF65-F5344CB8AC3E}">
        <p14:creationId xmlns:p14="http://schemas.microsoft.com/office/powerpoint/2010/main" val="7619031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CDCF2DB-6F48-4174-A6CE-E30402DBF396}"/>
              </a:ext>
            </a:extLst>
          </p:cNvPr>
          <p:cNvSpPr>
            <a:spLocks noGrp="1"/>
          </p:cNvSpPr>
          <p:nvPr>
            <p:ph type="title"/>
          </p:nvPr>
        </p:nvSpPr>
        <p:spPr>
          <a:xfrm>
            <a:off x="838200" y="365126"/>
            <a:ext cx="10515600" cy="693653"/>
          </a:xfrm>
        </p:spPr>
        <p:txBody>
          <a:bodyPr>
            <a:normAutofit fontScale="90000"/>
          </a:bodyPr>
          <a:lstStyle/>
          <a:p>
            <a:r>
              <a:rPr lang="ja-JP" altLang="en-US" dirty="0">
                <a:latin typeface="メイリオ" panose="020B0604030504040204" pitchFamily="50" charset="-128"/>
                <a:ea typeface="メイリオ" panose="020B0604030504040204" pitchFamily="50" charset="-128"/>
              </a:rPr>
              <a:t>さいご</a:t>
            </a:r>
            <a:r>
              <a:rPr kumimoji="1" lang="ja-JP" altLang="en-US" dirty="0">
                <a:latin typeface="メイリオ" panose="020B0604030504040204" pitchFamily="50" charset="-128"/>
                <a:ea typeface="メイリオ" panose="020B0604030504040204" pitchFamily="50" charset="-128"/>
              </a:rPr>
              <a:t>に</a:t>
            </a:r>
          </a:p>
        </p:txBody>
      </p:sp>
      <p:sp>
        <p:nvSpPr>
          <p:cNvPr id="3" name="コンテンツ プレースホルダー 2">
            <a:extLst>
              <a:ext uri="{FF2B5EF4-FFF2-40B4-BE49-F238E27FC236}">
                <a16:creationId xmlns:a16="http://schemas.microsoft.com/office/drawing/2014/main" id="{3AFB5C3F-5B27-4E5B-895A-F2D69C25949A}"/>
              </a:ext>
            </a:extLst>
          </p:cNvPr>
          <p:cNvSpPr>
            <a:spLocks noGrp="1"/>
          </p:cNvSpPr>
          <p:nvPr>
            <p:ph idx="1"/>
          </p:nvPr>
        </p:nvSpPr>
        <p:spPr>
          <a:xfrm>
            <a:off x="838200" y="1560750"/>
            <a:ext cx="10515600" cy="4030580"/>
          </a:xfrm>
        </p:spPr>
        <p:txBody>
          <a:bodyPr>
            <a:normAutofit/>
          </a:bodyPr>
          <a:lstStyle/>
          <a:p>
            <a:pPr marL="457200" lvl="1" indent="0">
              <a:buNone/>
            </a:pPr>
            <a:r>
              <a:rPr lang="ja-JP" altLang="en-US" sz="1800" dirty="0">
                <a:latin typeface="メイリオ" panose="020B0604030504040204" pitchFamily="50" charset="-128"/>
                <a:ea typeface="メイリオ" panose="020B0604030504040204" pitchFamily="50" charset="-128"/>
              </a:rPr>
              <a:t>ご不明な点がありましたら、下記連絡先までお問い合わせください。</a:t>
            </a:r>
            <a:endParaRPr lang="en-US" altLang="ja-JP" sz="1800" dirty="0">
              <a:latin typeface="メイリオ" panose="020B0604030504040204" pitchFamily="50" charset="-128"/>
              <a:ea typeface="メイリオ" panose="020B0604030504040204" pitchFamily="50" charset="-128"/>
            </a:endParaRPr>
          </a:p>
          <a:p>
            <a:pPr marL="457200" lvl="1" indent="0">
              <a:buNone/>
            </a:pPr>
            <a:endParaRPr lang="en-US" altLang="ja-JP" sz="1800" dirty="0">
              <a:latin typeface="メイリオ" panose="020B0604030504040204" pitchFamily="50" charset="-128"/>
              <a:ea typeface="メイリオ" panose="020B0604030504040204" pitchFamily="50" charset="-128"/>
            </a:endParaRPr>
          </a:p>
          <a:p>
            <a:pPr marL="457200" lvl="1" indent="0">
              <a:buNone/>
            </a:pPr>
            <a:r>
              <a:rPr lang="ja-JP" altLang="en-US" sz="1800" dirty="0">
                <a:latin typeface="メイリオ" panose="020B0604030504040204" pitchFamily="50" charset="-128"/>
                <a:ea typeface="メイリオ" panose="020B0604030504040204" pitchFamily="50" charset="-128"/>
              </a:rPr>
              <a:t>九州学生陸上競技連盟</a:t>
            </a:r>
            <a:endParaRPr lang="en-US" altLang="ja-JP" sz="1800" dirty="0">
              <a:latin typeface="メイリオ" panose="020B0604030504040204" pitchFamily="50" charset="-128"/>
              <a:ea typeface="メイリオ" panose="020B0604030504040204" pitchFamily="50" charset="-128"/>
            </a:endParaRPr>
          </a:p>
          <a:p>
            <a:pPr marL="457200" lvl="1" indent="0">
              <a:buNone/>
            </a:pPr>
            <a:r>
              <a:rPr lang="ja-JP" altLang="en-US" sz="1800" dirty="0">
                <a:latin typeface="メイリオ" panose="020B0604030504040204" pitchFamily="50" charset="-128"/>
                <a:ea typeface="メイリオ" panose="020B0604030504040204" pitchFamily="50" charset="-128"/>
              </a:rPr>
              <a:t>〒</a:t>
            </a:r>
            <a:r>
              <a:rPr lang="en-US" altLang="ja-JP" sz="1800" dirty="0">
                <a:latin typeface="メイリオ" panose="020B0604030504040204" pitchFamily="50" charset="-128"/>
                <a:ea typeface="メイリオ" panose="020B0604030504040204" pitchFamily="50" charset="-128"/>
              </a:rPr>
              <a:t>810-0062</a:t>
            </a:r>
          </a:p>
          <a:p>
            <a:pPr marL="457200" lvl="1" indent="0">
              <a:buNone/>
            </a:pPr>
            <a:r>
              <a:rPr lang="ja-JP" altLang="en-US" sz="1800" dirty="0">
                <a:latin typeface="メイリオ" panose="020B0604030504040204" pitchFamily="50" charset="-128"/>
                <a:ea typeface="メイリオ" panose="020B0604030504040204" pitchFamily="50" charset="-128"/>
              </a:rPr>
              <a:t>福岡市中央区荒戸</a:t>
            </a:r>
            <a:r>
              <a:rPr lang="en-US" altLang="ja-JP" sz="1800" dirty="0">
                <a:latin typeface="メイリオ" panose="020B0604030504040204" pitchFamily="50" charset="-128"/>
                <a:ea typeface="メイリオ" panose="020B0604030504040204" pitchFamily="50" charset="-128"/>
              </a:rPr>
              <a:t>3-3-66</a:t>
            </a:r>
            <a:r>
              <a:rPr lang="ja-JP" altLang="en-US" sz="1800" dirty="0">
                <a:latin typeface="メイリオ" panose="020B0604030504040204" pitchFamily="50" charset="-128"/>
                <a:ea typeface="メイリオ" panose="020B0604030504040204" pitchFamily="50" charset="-128"/>
              </a:rPr>
              <a:t>オリエンタル大濠</a:t>
            </a:r>
            <a:r>
              <a:rPr lang="en-US" altLang="ja-JP" sz="1800" dirty="0">
                <a:latin typeface="メイリオ" panose="020B0604030504040204" pitchFamily="50" charset="-128"/>
                <a:ea typeface="メイリオ" panose="020B0604030504040204" pitchFamily="50" charset="-128"/>
              </a:rPr>
              <a:t>308</a:t>
            </a:r>
          </a:p>
          <a:p>
            <a:pPr marL="457200" lvl="1" indent="0">
              <a:buNone/>
            </a:pPr>
            <a:r>
              <a:rPr lang="ja-JP" altLang="en-US" sz="1800" dirty="0">
                <a:latin typeface="メイリオ" panose="020B0604030504040204" pitchFamily="50" charset="-128"/>
                <a:ea typeface="メイリオ" panose="020B0604030504040204" pitchFamily="50" charset="-128"/>
              </a:rPr>
              <a:t>電話：</a:t>
            </a:r>
            <a:r>
              <a:rPr lang="en-US" altLang="ja-JP" sz="1800" dirty="0">
                <a:latin typeface="メイリオ" panose="020B0604030504040204" pitchFamily="50" charset="-128"/>
                <a:ea typeface="メイリオ" panose="020B0604030504040204" pitchFamily="50" charset="-128"/>
              </a:rPr>
              <a:t>092-715-0997</a:t>
            </a:r>
          </a:p>
          <a:p>
            <a:pPr marL="457200" lvl="1" indent="0">
              <a:buNone/>
            </a:pPr>
            <a:r>
              <a:rPr lang="en-US" altLang="ja-JP" sz="1800" dirty="0">
                <a:latin typeface="メイリオ" panose="020B0604030504040204" pitchFamily="50" charset="-128"/>
                <a:ea typeface="メイリオ" panose="020B0604030504040204" pitchFamily="50" charset="-128"/>
              </a:rPr>
              <a:t>FAX</a:t>
            </a:r>
            <a:r>
              <a:rPr lang="ja-JP" altLang="en-US" sz="1800" dirty="0">
                <a:latin typeface="メイリオ" panose="020B0604030504040204" pitchFamily="50" charset="-128"/>
                <a:ea typeface="メイリオ" panose="020B0604030504040204" pitchFamily="50" charset="-128"/>
              </a:rPr>
              <a:t>：</a:t>
            </a:r>
            <a:r>
              <a:rPr lang="en-US" altLang="ja-JP" sz="1800" dirty="0">
                <a:latin typeface="メイリオ" panose="020B0604030504040204" pitchFamily="50" charset="-128"/>
                <a:ea typeface="メイリオ" panose="020B0604030504040204" pitchFamily="50" charset="-128"/>
              </a:rPr>
              <a:t>092-715-6440</a:t>
            </a:r>
          </a:p>
          <a:p>
            <a:pPr marL="457200" lvl="1" indent="0">
              <a:buNone/>
            </a:pPr>
            <a:r>
              <a:rPr lang="en-US" altLang="ja-JP" sz="1800" dirty="0">
                <a:latin typeface="メイリオ" panose="020B0604030504040204" pitchFamily="50" charset="-128"/>
                <a:ea typeface="メイリオ" panose="020B0604030504040204" pitchFamily="50" charset="-128"/>
              </a:rPr>
              <a:t>E-mail</a:t>
            </a:r>
            <a:r>
              <a:rPr lang="ja-JP" altLang="en-US" sz="1800" dirty="0">
                <a:latin typeface="メイリオ" panose="020B0604030504040204" pitchFamily="50" charset="-128"/>
                <a:ea typeface="メイリオ" panose="020B0604030504040204" pitchFamily="50" charset="-128"/>
              </a:rPr>
              <a:t>： </a:t>
            </a:r>
            <a:r>
              <a:rPr lang="en-US" altLang="ja-JP" sz="1800" dirty="0">
                <a:latin typeface="メイリオ" panose="020B0604030504040204" pitchFamily="50" charset="-128"/>
                <a:ea typeface="メイリオ" panose="020B0604030504040204" pitchFamily="50" charset="-128"/>
                <a:hlinkClick r:id="rId2"/>
              </a:rPr>
              <a:t>kyu-athi@blue.ocn.ne.jp</a:t>
            </a:r>
            <a:endParaRPr lang="en-US" altLang="ja-JP" sz="1800" dirty="0">
              <a:latin typeface="メイリオ" panose="020B0604030504040204" pitchFamily="50" charset="-128"/>
              <a:ea typeface="メイリオ" panose="020B0604030504040204" pitchFamily="50" charset="-128"/>
            </a:endParaRPr>
          </a:p>
          <a:p>
            <a:pPr marL="457200" lvl="1" indent="0">
              <a:buNone/>
            </a:pPr>
            <a:endParaRPr lang="en-US" altLang="ja-JP" sz="1800" dirty="0">
              <a:latin typeface="メイリオ" panose="020B0604030504040204" pitchFamily="50" charset="-128"/>
              <a:ea typeface="メイリオ" panose="020B0604030504040204" pitchFamily="50" charset="-128"/>
            </a:endParaRPr>
          </a:p>
          <a:p>
            <a:pPr marL="457200" lvl="1" indent="0">
              <a:buNone/>
            </a:pPr>
            <a:r>
              <a:rPr lang="ja-JP" altLang="en-US" sz="1800" dirty="0">
                <a:latin typeface="メイリオ" panose="020B0604030504040204" pitchFamily="50" charset="-128"/>
                <a:ea typeface="メイリオ" panose="020B0604030504040204" pitchFamily="50" charset="-128"/>
              </a:rPr>
              <a:t>なお、学連役員は基本的に日中は事務所にいないため、お問い合わせはメールでしていただくのが一番確実です。</a:t>
            </a:r>
            <a:endParaRPr lang="en-US" altLang="ja-JP" sz="18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3877551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CDCF2DB-6F48-4174-A6CE-E30402DBF396}"/>
              </a:ext>
            </a:extLst>
          </p:cNvPr>
          <p:cNvSpPr>
            <a:spLocks noGrp="1"/>
          </p:cNvSpPr>
          <p:nvPr>
            <p:ph type="title"/>
          </p:nvPr>
        </p:nvSpPr>
        <p:spPr>
          <a:xfrm>
            <a:off x="838200" y="365126"/>
            <a:ext cx="10515600" cy="693653"/>
          </a:xfrm>
        </p:spPr>
        <p:txBody>
          <a:bodyPr>
            <a:normAutofit fontScale="90000"/>
          </a:bodyPr>
          <a:lstStyle/>
          <a:p>
            <a:r>
              <a:rPr lang="ja-JP" altLang="en-US" dirty="0">
                <a:latin typeface="メイリオ" panose="020B0604030504040204" pitchFamily="50" charset="-128"/>
                <a:ea typeface="メイリオ" panose="020B0604030504040204" pitchFamily="50" charset="-128"/>
              </a:rPr>
              <a:t>目次</a:t>
            </a:r>
            <a:endParaRPr kumimoji="1" lang="ja-JP" altLang="en-US" dirty="0">
              <a:latin typeface="メイリオ" panose="020B0604030504040204" pitchFamily="50" charset="-128"/>
              <a:ea typeface="メイリオ" panose="020B0604030504040204" pitchFamily="50" charset="-128"/>
            </a:endParaRPr>
          </a:p>
        </p:txBody>
      </p:sp>
      <p:sp>
        <p:nvSpPr>
          <p:cNvPr id="3" name="コンテンツ プレースホルダー 2">
            <a:extLst>
              <a:ext uri="{FF2B5EF4-FFF2-40B4-BE49-F238E27FC236}">
                <a16:creationId xmlns:a16="http://schemas.microsoft.com/office/drawing/2014/main" id="{3AFB5C3F-5B27-4E5B-895A-F2D69C25949A}"/>
              </a:ext>
            </a:extLst>
          </p:cNvPr>
          <p:cNvSpPr>
            <a:spLocks noGrp="1"/>
          </p:cNvSpPr>
          <p:nvPr>
            <p:ph idx="1"/>
          </p:nvPr>
        </p:nvSpPr>
        <p:spPr>
          <a:xfrm>
            <a:off x="838200" y="1467852"/>
            <a:ext cx="10515600" cy="2267902"/>
          </a:xfrm>
        </p:spPr>
        <p:txBody>
          <a:bodyPr>
            <a:normAutofit/>
          </a:bodyPr>
          <a:lstStyle/>
          <a:p>
            <a:pPr marL="0" indent="0">
              <a:buNone/>
            </a:pPr>
            <a:r>
              <a:rPr lang="ja-JP" altLang="en-US" sz="1800" dirty="0">
                <a:latin typeface="メイリオ" panose="020B0604030504040204" pitchFamily="50" charset="-128"/>
                <a:ea typeface="メイリオ" panose="020B0604030504040204" pitchFamily="50" charset="-128"/>
              </a:rPr>
              <a:t>・基本情報登録</a:t>
            </a:r>
            <a:endParaRPr lang="en-US" altLang="ja-JP" sz="1800" dirty="0">
              <a:latin typeface="メイリオ" panose="020B0604030504040204" pitchFamily="50" charset="-128"/>
              <a:ea typeface="メイリオ" panose="020B0604030504040204" pitchFamily="50" charset="-128"/>
            </a:endParaRPr>
          </a:p>
          <a:p>
            <a:pPr marL="0" indent="0">
              <a:buNone/>
            </a:pPr>
            <a:r>
              <a:rPr lang="ja-JP" altLang="en-US" sz="1800" dirty="0">
                <a:latin typeface="メイリオ" panose="020B0604030504040204" pitchFamily="50" charset="-128"/>
                <a:ea typeface="メイリオ" panose="020B0604030504040204" pitchFamily="50" charset="-128"/>
              </a:rPr>
              <a:t>・様式</a:t>
            </a:r>
            <a:r>
              <a:rPr lang="en-US" altLang="ja-JP" sz="1800" dirty="0">
                <a:latin typeface="メイリオ" panose="020B0604030504040204" pitchFamily="50" charset="-128"/>
                <a:ea typeface="メイリオ" panose="020B0604030504040204" pitchFamily="50" charset="-128"/>
              </a:rPr>
              <a:t>Ⅰ</a:t>
            </a:r>
          </a:p>
          <a:p>
            <a:pPr marL="0" indent="0">
              <a:buNone/>
            </a:pPr>
            <a:r>
              <a:rPr lang="ja-JP" altLang="en-US" sz="1800" dirty="0">
                <a:latin typeface="メイリオ" panose="020B0604030504040204" pitchFamily="50" charset="-128"/>
                <a:ea typeface="メイリオ" panose="020B0604030504040204" pitchFamily="50" charset="-128"/>
              </a:rPr>
              <a:t>・様式</a:t>
            </a:r>
            <a:r>
              <a:rPr lang="en-US" altLang="ja-JP" sz="1800" dirty="0">
                <a:latin typeface="メイリオ" panose="020B0604030504040204" pitchFamily="50" charset="-128"/>
                <a:ea typeface="メイリオ" panose="020B0604030504040204" pitchFamily="50" charset="-128"/>
              </a:rPr>
              <a:t>Ⅱ</a:t>
            </a:r>
          </a:p>
          <a:p>
            <a:pPr marL="0" indent="0">
              <a:buNone/>
            </a:pPr>
            <a:r>
              <a:rPr lang="ja-JP" altLang="en-US" sz="1800" dirty="0">
                <a:latin typeface="メイリオ" panose="020B0604030504040204" pitchFamily="50" charset="-128"/>
                <a:ea typeface="メイリオ" panose="020B0604030504040204" pitchFamily="50" charset="-128"/>
              </a:rPr>
              <a:t>・様式</a:t>
            </a:r>
            <a:r>
              <a:rPr lang="en-US" altLang="ja-JP" sz="1800" dirty="0">
                <a:latin typeface="メイリオ" panose="020B0604030504040204" pitchFamily="50" charset="-128"/>
                <a:ea typeface="メイリオ" panose="020B0604030504040204" pitchFamily="50" charset="-128"/>
              </a:rPr>
              <a:t>Ⅲ</a:t>
            </a:r>
          </a:p>
          <a:p>
            <a:pPr marL="0" indent="0">
              <a:buNone/>
            </a:pPr>
            <a:r>
              <a:rPr lang="ja-JP" altLang="en-US" sz="1800" dirty="0">
                <a:latin typeface="メイリオ" panose="020B0604030504040204" pitchFamily="50" charset="-128"/>
                <a:ea typeface="メイリオ" panose="020B0604030504040204" pitchFamily="50" charset="-128"/>
              </a:rPr>
              <a:t>・人数チェック表</a:t>
            </a:r>
            <a:endParaRPr lang="en-US" altLang="ja-JP" sz="1800" dirty="0">
              <a:latin typeface="メイリオ" panose="020B0604030504040204" pitchFamily="50" charset="-128"/>
              <a:ea typeface="メイリオ" panose="020B0604030504040204" pitchFamily="50" charset="-128"/>
            </a:endParaRPr>
          </a:p>
          <a:p>
            <a:pPr marL="0" indent="0">
              <a:buNone/>
            </a:pPr>
            <a:r>
              <a:rPr lang="ja-JP" altLang="en-US" sz="1800" dirty="0">
                <a:latin typeface="メイリオ" panose="020B0604030504040204" pitchFamily="50" charset="-128"/>
                <a:ea typeface="メイリオ" panose="020B0604030504040204" pitchFamily="50" charset="-128"/>
              </a:rPr>
              <a:t>・様式</a:t>
            </a:r>
            <a:r>
              <a:rPr lang="en-US" altLang="ja-JP" sz="1800" dirty="0">
                <a:latin typeface="メイリオ" panose="020B0604030504040204" pitchFamily="50" charset="-128"/>
                <a:ea typeface="メイリオ" panose="020B0604030504040204" pitchFamily="50" charset="-128"/>
              </a:rPr>
              <a:t>Ⅳ</a:t>
            </a:r>
            <a:r>
              <a:rPr lang="ja-JP" altLang="en-US" sz="1800" dirty="0">
                <a:latin typeface="メイリオ" panose="020B0604030504040204" pitchFamily="50" charset="-128"/>
                <a:ea typeface="メイリオ" panose="020B0604030504040204" pitchFamily="50" charset="-128"/>
              </a:rPr>
              <a:t>　明細書</a:t>
            </a:r>
            <a:endParaRPr lang="en-US" altLang="ja-JP" sz="1800" dirty="0">
              <a:latin typeface="メイリオ" panose="020B0604030504040204" pitchFamily="50" charset="-128"/>
              <a:ea typeface="メイリオ" panose="020B0604030504040204" pitchFamily="50" charset="-128"/>
            </a:endParaRPr>
          </a:p>
        </p:txBody>
      </p:sp>
      <p:sp>
        <p:nvSpPr>
          <p:cNvPr id="4" name="コンテンツ プレースホルダー 2">
            <a:extLst>
              <a:ext uri="{FF2B5EF4-FFF2-40B4-BE49-F238E27FC236}">
                <a16:creationId xmlns:a16="http://schemas.microsoft.com/office/drawing/2014/main" id="{E01AA661-1D97-4FB1-8FC7-C26B5B88D494}"/>
              </a:ext>
            </a:extLst>
          </p:cNvPr>
          <p:cNvSpPr txBox="1">
            <a:spLocks/>
          </p:cNvSpPr>
          <p:nvPr/>
        </p:nvSpPr>
        <p:spPr>
          <a:xfrm>
            <a:off x="838200" y="4117268"/>
            <a:ext cx="10515600" cy="1034715"/>
          </a:xfrm>
          <a:prstGeom prst="rect">
            <a:avLst/>
          </a:prstGeom>
          <a:solidFill>
            <a:srgbClr val="FFFF00"/>
          </a:solidFill>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sz="3200" dirty="0">
                <a:latin typeface="メイリオ" panose="020B0604030504040204" pitchFamily="50" charset="-128"/>
                <a:ea typeface="メイリオ" panose="020B0604030504040204" pitchFamily="50" charset="-128"/>
              </a:rPr>
              <a:t>入力方法をよくお読みの上ご入力ください。</a:t>
            </a:r>
            <a:endParaRPr lang="en-US" altLang="ja-JP" sz="32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3431040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a:extLst>
              <a:ext uri="{FF2B5EF4-FFF2-40B4-BE49-F238E27FC236}">
                <a16:creationId xmlns:a16="http://schemas.microsoft.com/office/drawing/2014/main" id="{0D5353A1-DA10-27A6-FC98-58BBF2EE4445}"/>
              </a:ext>
            </a:extLst>
          </p:cNvPr>
          <p:cNvPicPr>
            <a:picLocks noChangeAspect="1"/>
          </p:cNvPicPr>
          <p:nvPr/>
        </p:nvPicPr>
        <p:blipFill>
          <a:blip r:embed="rId2"/>
          <a:stretch>
            <a:fillRect/>
          </a:stretch>
        </p:blipFill>
        <p:spPr>
          <a:xfrm>
            <a:off x="6428318" y="365126"/>
            <a:ext cx="4809525" cy="6497076"/>
          </a:xfrm>
          <a:prstGeom prst="rect">
            <a:avLst/>
          </a:prstGeom>
        </p:spPr>
      </p:pic>
      <p:sp>
        <p:nvSpPr>
          <p:cNvPr id="2" name="タイトル 1">
            <a:extLst>
              <a:ext uri="{FF2B5EF4-FFF2-40B4-BE49-F238E27FC236}">
                <a16:creationId xmlns:a16="http://schemas.microsoft.com/office/drawing/2014/main" id="{7CDCF2DB-6F48-4174-A6CE-E30402DBF396}"/>
              </a:ext>
            </a:extLst>
          </p:cNvPr>
          <p:cNvSpPr>
            <a:spLocks noGrp="1"/>
          </p:cNvSpPr>
          <p:nvPr>
            <p:ph type="title"/>
          </p:nvPr>
        </p:nvSpPr>
        <p:spPr>
          <a:xfrm>
            <a:off x="838200" y="365126"/>
            <a:ext cx="10515600" cy="693653"/>
          </a:xfrm>
        </p:spPr>
        <p:txBody>
          <a:bodyPr>
            <a:normAutofit fontScale="90000"/>
          </a:bodyPr>
          <a:lstStyle/>
          <a:p>
            <a:r>
              <a:rPr lang="ja-JP" altLang="en-US" dirty="0">
                <a:latin typeface="メイリオ" panose="020B0604030504040204" pitchFamily="50" charset="-128"/>
                <a:ea typeface="メイリオ" panose="020B0604030504040204" pitchFamily="50" charset="-128"/>
              </a:rPr>
              <a:t>基本情報登録</a:t>
            </a:r>
            <a:endParaRPr kumimoji="1" lang="ja-JP" altLang="en-US" dirty="0">
              <a:latin typeface="メイリオ" panose="020B0604030504040204" pitchFamily="50" charset="-128"/>
              <a:ea typeface="メイリオ" panose="020B0604030504040204" pitchFamily="50" charset="-128"/>
            </a:endParaRPr>
          </a:p>
        </p:txBody>
      </p:sp>
      <p:sp>
        <p:nvSpPr>
          <p:cNvPr id="12" name="吹き出し: 角を丸めた四角形 11">
            <a:extLst>
              <a:ext uri="{FF2B5EF4-FFF2-40B4-BE49-F238E27FC236}">
                <a16:creationId xmlns:a16="http://schemas.microsoft.com/office/drawing/2014/main" id="{6EAD0D96-6AFF-A4C4-AF5F-FDD657FBCEFE}"/>
              </a:ext>
            </a:extLst>
          </p:cNvPr>
          <p:cNvSpPr/>
          <p:nvPr/>
        </p:nvSpPr>
        <p:spPr>
          <a:xfrm>
            <a:off x="1476218" y="1562178"/>
            <a:ext cx="3807662" cy="952631"/>
          </a:xfrm>
          <a:prstGeom prst="wedgeRoundRectCallout">
            <a:avLst>
              <a:gd name="adj1" fmla="val 82080"/>
              <a:gd name="adj2" fmla="val -5194"/>
              <a:gd name="adj3" fmla="val 16667"/>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dirty="0">
                <a:solidFill>
                  <a:schemeClr val="tx1"/>
                </a:solidFill>
                <a:latin typeface="メイリオ" panose="020B0604030504040204" pitchFamily="50" charset="-128"/>
                <a:ea typeface="メイリオ" panose="020B0604030504040204" pitchFamily="50" charset="-128"/>
              </a:rPr>
              <a:t>大学名を選択してください。</a:t>
            </a:r>
            <a:endParaRPr lang="en-US" altLang="ja-JP" dirty="0">
              <a:solidFill>
                <a:schemeClr val="tx1"/>
              </a:solidFill>
              <a:latin typeface="メイリオ" panose="020B0604030504040204" pitchFamily="50" charset="-128"/>
              <a:ea typeface="メイリオ" panose="020B0604030504040204" pitchFamily="50" charset="-128"/>
            </a:endParaRPr>
          </a:p>
          <a:p>
            <a:r>
              <a:rPr lang="ja-JP" altLang="en-US" dirty="0">
                <a:solidFill>
                  <a:schemeClr val="tx1"/>
                </a:solidFill>
                <a:latin typeface="メイリオ" panose="020B0604030504040204" pitchFamily="50" charset="-128"/>
                <a:ea typeface="メイリオ" panose="020B0604030504040204" pitchFamily="50" charset="-128"/>
              </a:rPr>
              <a:t>選択するとﾌﾘｶﾞﾅが表示されます。</a:t>
            </a:r>
            <a:endParaRPr lang="en-US" altLang="ja-JP" dirty="0">
              <a:solidFill>
                <a:schemeClr val="tx1"/>
              </a:solidFill>
              <a:latin typeface="メイリオ" panose="020B0604030504040204" pitchFamily="50" charset="-128"/>
              <a:ea typeface="メイリオ" panose="020B0604030504040204" pitchFamily="50" charset="-128"/>
            </a:endParaRPr>
          </a:p>
        </p:txBody>
      </p:sp>
      <p:sp>
        <p:nvSpPr>
          <p:cNvPr id="13" name="吹き出し: 角を丸めた四角形 12">
            <a:extLst>
              <a:ext uri="{FF2B5EF4-FFF2-40B4-BE49-F238E27FC236}">
                <a16:creationId xmlns:a16="http://schemas.microsoft.com/office/drawing/2014/main" id="{02B10BB0-2EEB-E1EA-8809-7D9B599BFB37}"/>
              </a:ext>
            </a:extLst>
          </p:cNvPr>
          <p:cNvSpPr/>
          <p:nvPr/>
        </p:nvSpPr>
        <p:spPr>
          <a:xfrm>
            <a:off x="838200" y="3018209"/>
            <a:ext cx="4191001" cy="952631"/>
          </a:xfrm>
          <a:prstGeom prst="wedgeRoundRectCallout">
            <a:avLst>
              <a:gd name="adj1" fmla="val 82080"/>
              <a:gd name="adj2" fmla="val -5194"/>
              <a:gd name="adj3" fmla="val 16667"/>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dirty="0">
                <a:solidFill>
                  <a:schemeClr val="tx1"/>
                </a:solidFill>
                <a:latin typeface="メイリオ" panose="020B0604030504040204" pitchFamily="50" charset="-128"/>
                <a:ea typeface="メイリオ" panose="020B0604030504040204" pitchFamily="50" charset="-128"/>
              </a:rPr>
              <a:t>大学名以外の欄は手入力してください。</a:t>
            </a:r>
            <a:endParaRPr lang="en-US" altLang="ja-JP" dirty="0">
              <a:solidFill>
                <a:schemeClr val="tx1"/>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5939137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図 6">
            <a:extLst>
              <a:ext uri="{FF2B5EF4-FFF2-40B4-BE49-F238E27FC236}">
                <a16:creationId xmlns:a16="http://schemas.microsoft.com/office/drawing/2014/main" id="{74123875-06D9-9850-2F2B-34DBB3FB6864}"/>
              </a:ext>
            </a:extLst>
          </p:cNvPr>
          <p:cNvPicPr>
            <a:picLocks noChangeAspect="1"/>
          </p:cNvPicPr>
          <p:nvPr/>
        </p:nvPicPr>
        <p:blipFill>
          <a:blip r:embed="rId2"/>
          <a:stretch>
            <a:fillRect/>
          </a:stretch>
        </p:blipFill>
        <p:spPr>
          <a:xfrm>
            <a:off x="6262615" y="1344450"/>
            <a:ext cx="5705911" cy="4758435"/>
          </a:xfrm>
          <a:prstGeom prst="rect">
            <a:avLst/>
          </a:prstGeom>
        </p:spPr>
      </p:pic>
      <p:sp>
        <p:nvSpPr>
          <p:cNvPr id="2" name="タイトル 1">
            <a:extLst>
              <a:ext uri="{FF2B5EF4-FFF2-40B4-BE49-F238E27FC236}">
                <a16:creationId xmlns:a16="http://schemas.microsoft.com/office/drawing/2014/main" id="{7CDCF2DB-6F48-4174-A6CE-E30402DBF396}"/>
              </a:ext>
            </a:extLst>
          </p:cNvPr>
          <p:cNvSpPr>
            <a:spLocks noGrp="1"/>
          </p:cNvSpPr>
          <p:nvPr>
            <p:ph type="title"/>
          </p:nvPr>
        </p:nvSpPr>
        <p:spPr>
          <a:xfrm>
            <a:off x="658446" y="149773"/>
            <a:ext cx="10515600" cy="693653"/>
          </a:xfrm>
        </p:spPr>
        <p:txBody>
          <a:bodyPr>
            <a:normAutofit fontScale="90000"/>
          </a:bodyPr>
          <a:lstStyle/>
          <a:p>
            <a:r>
              <a:rPr lang="ja-JP" altLang="en-US" dirty="0">
                <a:latin typeface="メイリオ" panose="020B0604030504040204" pitchFamily="50" charset="-128"/>
                <a:ea typeface="メイリオ" panose="020B0604030504040204" pitchFamily="50" charset="-128"/>
              </a:rPr>
              <a:t>様式</a:t>
            </a:r>
            <a:r>
              <a:rPr lang="en-US" altLang="ja-JP" dirty="0">
                <a:latin typeface="メイリオ" panose="020B0604030504040204" pitchFamily="50" charset="-128"/>
                <a:ea typeface="メイリオ" panose="020B0604030504040204" pitchFamily="50" charset="-128"/>
              </a:rPr>
              <a:t>Ⅰ</a:t>
            </a:r>
            <a:endParaRPr kumimoji="1" lang="ja-JP" altLang="en-US" dirty="0">
              <a:latin typeface="メイリオ" panose="020B0604030504040204" pitchFamily="50" charset="-128"/>
              <a:ea typeface="メイリオ" panose="020B0604030504040204" pitchFamily="50" charset="-128"/>
            </a:endParaRPr>
          </a:p>
        </p:txBody>
      </p:sp>
      <p:sp>
        <p:nvSpPr>
          <p:cNvPr id="11" name="吹き出し: 角を丸めた四角形 10">
            <a:extLst>
              <a:ext uri="{FF2B5EF4-FFF2-40B4-BE49-F238E27FC236}">
                <a16:creationId xmlns:a16="http://schemas.microsoft.com/office/drawing/2014/main" id="{2B504527-E35E-4B13-977E-7DDD61A9C672}"/>
              </a:ext>
            </a:extLst>
          </p:cNvPr>
          <p:cNvSpPr/>
          <p:nvPr/>
        </p:nvSpPr>
        <p:spPr>
          <a:xfrm>
            <a:off x="225076" y="2366952"/>
            <a:ext cx="5218243" cy="1062048"/>
          </a:xfrm>
          <a:prstGeom prst="wedgeRoundRectCallout">
            <a:avLst>
              <a:gd name="adj1" fmla="val 71145"/>
              <a:gd name="adj2" fmla="val 37289"/>
              <a:gd name="adj3" fmla="val 16667"/>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dirty="0">
                <a:solidFill>
                  <a:schemeClr val="tx1"/>
                </a:solidFill>
                <a:latin typeface="メイリオ" panose="020B0604030504040204" pitchFamily="50" charset="-128"/>
                <a:ea typeface="メイリオ" panose="020B0604030504040204" pitchFamily="50" charset="-128"/>
              </a:rPr>
              <a:t>2023</a:t>
            </a:r>
            <a:r>
              <a:rPr lang="ja-JP" altLang="en-US" dirty="0">
                <a:solidFill>
                  <a:schemeClr val="tx1"/>
                </a:solidFill>
                <a:latin typeface="メイリオ" panose="020B0604030504040204" pitchFamily="50" charset="-128"/>
                <a:ea typeface="メイリオ" panose="020B0604030504040204" pitchFamily="50" charset="-128"/>
              </a:rPr>
              <a:t>年度登録番号を入力してください。</a:t>
            </a:r>
            <a:endParaRPr lang="en-US" altLang="ja-JP" dirty="0">
              <a:solidFill>
                <a:schemeClr val="tx1"/>
              </a:solidFill>
              <a:latin typeface="メイリオ" panose="020B0604030504040204" pitchFamily="50" charset="-128"/>
              <a:ea typeface="メイリオ" panose="020B0604030504040204" pitchFamily="50" charset="-128"/>
            </a:endParaRPr>
          </a:p>
          <a:p>
            <a:r>
              <a:rPr lang="ja-JP" altLang="en-US" dirty="0">
                <a:solidFill>
                  <a:schemeClr val="tx1"/>
                </a:solidFill>
                <a:latin typeface="メイリオ" panose="020B0604030504040204" pitchFamily="50" charset="-128"/>
                <a:ea typeface="メイリオ" panose="020B0604030504040204" pitchFamily="50" charset="-128"/>
              </a:rPr>
              <a:t>氏名、</a:t>
            </a:r>
            <a:r>
              <a:rPr kumimoji="1" lang="ja-JP" altLang="en-US"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ﾌﾘｶﾞﾅ</a:t>
            </a:r>
            <a:r>
              <a:rPr lang="ja-JP" altLang="en-US" dirty="0">
                <a:solidFill>
                  <a:schemeClr val="tx1"/>
                </a:solidFill>
                <a:latin typeface="メイリオ" panose="020B0604030504040204" pitchFamily="50" charset="-128"/>
                <a:ea typeface="メイリオ" panose="020B0604030504040204" pitchFamily="50" charset="-128"/>
              </a:rPr>
              <a:t>、学年は自動的に表示されます。</a:t>
            </a:r>
            <a:endParaRPr lang="en-US" altLang="ja-JP" dirty="0">
              <a:solidFill>
                <a:schemeClr val="tx1"/>
              </a:solidFill>
              <a:latin typeface="メイリオ" panose="020B0604030504040204" pitchFamily="50" charset="-128"/>
              <a:ea typeface="メイリオ" panose="020B0604030504040204" pitchFamily="50" charset="-128"/>
            </a:endParaRPr>
          </a:p>
          <a:p>
            <a:r>
              <a:rPr lang="ja-JP" altLang="en-US" dirty="0">
                <a:solidFill>
                  <a:schemeClr val="tx1"/>
                </a:solidFill>
                <a:latin typeface="メイリオ" panose="020B0604030504040204" pitchFamily="50" charset="-128"/>
                <a:ea typeface="メイリオ" panose="020B0604030504040204" pitchFamily="50" charset="-128"/>
              </a:rPr>
              <a:t>登録陸協は選択してください。</a:t>
            </a:r>
            <a:endParaRPr lang="en-US" altLang="ja-JP" dirty="0">
              <a:solidFill>
                <a:schemeClr val="tx1"/>
              </a:solidFill>
              <a:latin typeface="メイリオ" panose="020B0604030504040204" pitchFamily="50" charset="-128"/>
              <a:ea typeface="メイリオ" panose="020B0604030504040204" pitchFamily="50" charset="-128"/>
            </a:endParaRPr>
          </a:p>
        </p:txBody>
      </p:sp>
      <p:sp>
        <p:nvSpPr>
          <p:cNvPr id="8" name="吹き出し: 角を丸めた四角形 7">
            <a:extLst>
              <a:ext uri="{FF2B5EF4-FFF2-40B4-BE49-F238E27FC236}">
                <a16:creationId xmlns:a16="http://schemas.microsoft.com/office/drawing/2014/main" id="{0C770ED7-D0D8-1E15-396C-B678AD345076}"/>
              </a:ext>
            </a:extLst>
          </p:cNvPr>
          <p:cNvSpPr/>
          <p:nvPr/>
        </p:nvSpPr>
        <p:spPr>
          <a:xfrm>
            <a:off x="225076" y="3651220"/>
            <a:ext cx="5218243" cy="1563596"/>
          </a:xfrm>
          <a:prstGeom prst="wedgeRoundRectCallout">
            <a:avLst>
              <a:gd name="adj1" fmla="val 104244"/>
              <a:gd name="adj2" fmla="val -60083"/>
              <a:gd name="adj3" fmla="val 16667"/>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dirty="0">
                <a:solidFill>
                  <a:schemeClr val="tx1"/>
                </a:solidFill>
                <a:latin typeface="メイリオ" panose="020B0604030504040204" pitchFamily="50" charset="-128"/>
                <a:ea typeface="メイリオ" panose="020B0604030504040204" pitchFamily="50" charset="-128"/>
              </a:rPr>
              <a:t>出場種目の選択、最高記録とその記録を出した年月日、大会名を入力してください。</a:t>
            </a:r>
            <a:endParaRPr lang="en-US" altLang="ja-JP" dirty="0">
              <a:solidFill>
                <a:schemeClr val="tx1"/>
              </a:solidFill>
              <a:latin typeface="メイリオ" panose="020B0604030504040204" pitchFamily="50" charset="-128"/>
              <a:ea typeface="メイリオ" panose="020B0604030504040204" pitchFamily="50" charset="-128"/>
            </a:endParaRPr>
          </a:p>
          <a:p>
            <a:r>
              <a:rPr lang="ja-JP" altLang="en-US" dirty="0">
                <a:solidFill>
                  <a:schemeClr val="tx1"/>
                </a:solidFill>
                <a:latin typeface="メイリオ" panose="020B0604030504040204" pitchFamily="50" charset="-128"/>
                <a:ea typeface="メイリオ" panose="020B0604030504040204" pitchFamily="50" charset="-128"/>
              </a:rPr>
              <a:t>リレーに出場する場合はリレーの欄で〇を選択してください。</a:t>
            </a:r>
            <a:endParaRPr lang="en-US" altLang="ja-JP" dirty="0">
              <a:solidFill>
                <a:schemeClr val="tx1"/>
              </a:solidFill>
              <a:latin typeface="メイリオ" panose="020B0604030504040204" pitchFamily="50" charset="-128"/>
              <a:ea typeface="メイリオ" panose="020B0604030504040204" pitchFamily="50" charset="-128"/>
            </a:endParaRPr>
          </a:p>
        </p:txBody>
      </p:sp>
      <p:sp>
        <p:nvSpPr>
          <p:cNvPr id="12" name="吹き出し: 角を丸めた四角形 11">
            <a:extLst>
              <a:ext uri="{FF2B5EF4-FFF2-40B4-BE49-F238E27FC236}">
                <a16:creationId xmlns:a16="http://schemas.microsoft.com/office/drawing/2014/main" id="{7A6705E0-0003-318E-EC0B-1B699CD6B5DE}"/>
              </a:ext>
            </a:extLst>
          </p:cNvPr>
          <p:cNvSpPr/>
          <p:nvPr/>
        </p:nvSpPr>
        <p:spPr>
          <a:xfrm>
            <a:off x="225075" y="1010091"/>
            <a:ext cx="5218243" cy="1190196"/>
          </a:xfrm>
          <a:prstGeom prst="wedgeRoundRectCallout">
            <a:avLst>
              <a:gd name="adj1" fmla="val 71145"/>
              <a:gd name="adj2" fmla="val 37289"/>
              <a:gd name="adj3" fmla="val 16667"/>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dirty="0">
                <a:solidFill>
                  <a:schemeClr val="tx1"/>
                </a:solidFill>
                <a:latin typeface="メイリオ" panose="020B0604030504040204" pitchFamily="50" charset="-128"/>
                <a:ea typeface="メイリオ" panose="020B0604030504040204" pitchFamily="50" charset="-128"/>
              </a:rPr>
              <a:t>大学名～緊急連絡先は基本情報登録で入力したものが表示されます。</a:t>
            </a:r>
            <a:endParaRPr lang="en-US" altLang="ja-JP" dirty="0">
              <a:solidFill>
                <a:schemeClr val="tx1"/>
              </a:solidFill>
              <a:latin typeface="メイリオ" panose="020B0604030504040204" pitchFamily="50" charset="-128"/>
              <a:ea typeface="メイリオ" panose="020B0604030504040204" pitchFamily="50" charset="-128"/>
            </a:endParaRPr>
          </a:p>
          <a:p>
            <a:r>
              <a:rPr lang="ja-JP" altLang="en-US" dirty="0">
                <a:solidFill>
                  <a:schemeClr val="tx1"/>
                </a:solidFill>
                <a:latin typeface="メイリオ" panose="020B0604030504040204" pitchFamily="50" charset="-128"/>
                <a:ea typeface="メイリオ" panose="020B0604030504040204" pitchFamily="50" charset="-128"/>
              </a:rPr>
              <a:t>延べ人数、料金は自動的にカウントされます。</a:t>
            </a:r>
            <a:endParaRPr lang="en-US" altLang="ja-JP" dirty="0">
              <a:solidFill>
                <a:schemeClr val="tx1"/>
              </a:solidFill>
              <a:latin typeface="メイリオ" panose="020B0604030504040204" pitchFamily="50" charset="-128"/>
              <a:ea typeface="メイリオ" panose="020B0604030504040204" pitchFamily="50" charset="-128"/>
            </a:endParaRPr>
          </a:p>
        </p:txBody>
      </p:sp>
      <p:sp>
        <p:nvSpPr>
          <p:cNvPr id="14" name="テキスト ボックス 13">
            <a:extLst>
              <a:ext uri="{FF2B5EF4-FFF2-40B4-BE49-F238E27FC236}">
                <a16:creationId xmlns:a16="http://schemas.microsoft.com/office/drawing/2014/main" id="{85F4DFF8-7E10-B99A-AB73-B3F4563C7A59}"/>
              </a:ext>
            </a:extLst>
          </p:cNvPr>
          <p:cNvSpPr txBox="1"/>
          <p:nvPr/>
        </p:nvSpPr>
        <p:spPr>
          <a:xfrm>
            <a:off x="6834456" y="650797"/>
            <a:ext cx="4562231" cy="369332"/>
          </a:xfrm>
          <a:prstGeom prst="rect">
            <a:avLst/>
          </a:prstGeom>
          <a:noFill/>
        </p:spPr>
        <p:txBody>
          <a:bodyPr wrap="square" rtlCol="0">
            <a:spAutoFit/>
          </a:bodyPr>
          <a:lstStyle/>
          <a:p>
            <a:r>
              <a:rPr kumimoji="1" lang="en-US" altLang="ja-JP" dirty="0"/>
              <a:t>※</a:t>
            </a:r>
            <a:r>
              <a:rPr kumimoji="1" lang="ja-JP" altLang="en-US" dirty="0"/>
              <a:t>女子についても同様です。</a:t>
            </a:r>
          </a:p>
        </p:txBody>
      </p:sp>
    </p:spTree>
    <p:extLst>
      <p:ext uri="{BB962C8B-B14F-4D97-AF65-F5344CB8AC3E}">
        <p14:creationId xmlns:p14="http://schemas.microsoft.com/office/powerpoint/2010/main" val="37738547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a:extLst>
              <a:ext uri="{FF2B5EF4-FFF2-40B4-BE49-F238E27FC236}">
                <a16:creationId xmlns:a16="http://schemas.microsoft.com/office/drawing/2014/main" id="{58E1DFA2-6563-E84E-843C-49A4CECF8FCF}"/>
              </a:ext>
            </a:extLst>
          </p:cNvPr>
          <p:cNvPicPr>
            <a:picLocks noChangeAspect="1"/>
          </p:cNvPicPr>
          <p:nvPr/>
        </p:nvPicPr>
        <p:blipFill>
          <a:blip r:embed="rId2"/>
          <a:stretch>
            <a:fillRect/>
          </a:stretch>
        </p:blipFill>
        <p:spPr>
          <a:xfrm>
            <a:off x="5786285" y="1283944"/>
            <a:ext cx="6172696" cy="5208930"/>
          </a:xfrm>
          <a:prstGeom prst="rect">
            <a:avLst/>
          </a:prstGeom>
        </p:spPr>
      </p:pic>
      <p:sp>
        <p:nvSpPr>
          <p:cNvPr id="2" name="タイトル 1">
            <a:extLst>
              <a:ext uri="{FF2B5EF4-FFF2-40B4-BE49-F238E27FC236}">
                <a16:creationId xmlns:a16="http://schemas.microsoft.com/office/drawing/2014/main" id="{7CDCF2DB-6F48-4174-A6CE-E30402DBF396}"/>
              </a:ext>
            </a:extLst>
          </p:cNvPr>
          <p:cNvSpPr>
            <a:spLocks noGrp="1"/>
          </p:cNvSpPr>
          <p:nvPr>
            <p:ph type="title"/>
          </p:nvPr>
        </p:nvSpPr>
        <p:spPr>
          <a:xfrm>
            <a:off x="838200" y="365126"/>
            <a:ext cx="10515600" cy="693653"/>
          </a:xfrm>
        </p:spPr>
        <p:txBody>
          <a:bodyPr>
            <a:normAutofit fontScale="90000"/>
          </a:bodyPr>
          <a:lstStyle/>
          <a:p>
            <a:r>
              <a:rPr lang="ja-JP" altLang="en-US" dirty="0">
                <a:latin typeface="メイリオ" panose="020B0604030504040204" pitchFamily="50" charset="-128"/>
                <a:ea typeface="メイリオ" panose="020B0604030504040204" pitchFamily="50" charset="-128"/>
              </a:rPr>
              <a:t>様式</a:t>
            </a:r>
            <a:r>
              <a:rPr lang="en-US" altLang="ja-JP" dirty="0">
                <a:latin typeface="メイリオ" panose="020B0604030504040204" pitchFamily="50" charset="-128"/>
                <a:ea typeface="メイリオ" panose="020B0604030504040204" pitchFamily="50" charset="-128"/>
              </a:rPr>
              <a:t>Ⅱ</a:t>
            </a:r>
            <a:r>
              <a:rPr lang="ja-JP" altLang="en-US" dirty="0">
                <a:latin typeface="メイリオ" panose="020B0604030504040204" pitchFamily="50" charset="-128"/>
                <a:ea typeface="メイリオ" panose="020B0604030504040204" pitchFamily="50" charset="-128"/>
              </a:rPr>
              <a:t>　リレー</a:t>
            </a:r>
            <a:endParaRPr kumimoji="1" lang="ja-JP" altLang="en-US" dirty="0">
              <a:latin typeface="メイリオ" panose="020B0604030504040204" pitchFamily="50" charset="-128"/>
              <a:ea typeface="メイリオ" panose="020B0604030504040204" pitchFamily="50" charset="-128"/>
            </a:endParaRPr>
          </a:p>
        </p:txBody>
      </p:sp>
      <p:sp>
        <p:nvSpPr>
          <p:cNvPr id="6" name="吹き出し: 角を丸めた四角形 5">
            <a:extLst>
              <a:ext uri="{FF2B5EF4-FFF2-40B4-BE49-F238E27FC236}">
                <a16:creationId xmlns:a16="http://schemas.microsoft.com/office/drawing/2014/main" id="{FE7B1696-6B73-9B75-4F87-E6E5106D6A43}"/>
              </a:ext>
            </a:extLst>
          </p:cNvPr>
          <p:cNvSpPr/>
          <p:nvPr/>
        </p:nvSpPr>
        <p:spPr>
          <a:xfrm>
            <a:off x="736600" y="1438031"/>
            <a:ext cx="4191001" cy="1539632"/>
          </a:xfrm>
          <a:prstGeom prst="wedgeRoundRectCallout">
            <a:avLst>
              <a:gd name="adj1" fmla="val 85996"/>
              <a:gd name="adj2" fmla="val 18437"/>
              <a:gd name="adj3" fmla="val 16667"/>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dirty="0">
                <a:solidFill>
                  <a:schemeClr val="tx1"/>
                </a:solidFill>
                <a:latin typeface="メイリオ" panose="020B0604030504040204" pitchFamily="50" charset="-128"/>
                <a:ea typeface="メイリオ" panose="020B0604030504040204" pitchFamily="50" charset="-128"/>
              </a:rPr>
              <a:t>大学名とﾌﾘｶﾞﾅは基本情報登録で入力したものが表示されます。</a:t>
            </a:r>
            <a:endParaRPr lang="en-US" altLang="ja-JP" dirty="0">
              <a:solidFill>
                <a:schemeClr val="tx1"/>
              </a:solidFill>
              <a:latin typeface="メイリオ" panose="020B0604030504040204" pitchFamily="50" charset="-128"/>
              <a:ea typeface="メイリオ" panose="020B0604030504040204" pitchFamily="50" charset="-128"/>
            </a:endParaRPr>
          </a:p>
          <a:p>
            <a:r>
              <a:rPr lang="ja-JP" altLang="en-US" dirty="0">
                <a:solidFill>
                  <a:schemeClr val="tx1"/>
                </a:solidFill>
                <a:latin typeface="メイリオ" panose="020B0604030504040204" pitchFamily="50" charset="-128"/>
                <a:ea typeface="メイリオ" panose="020B0604030504040204" pitchFamily="50" charset="-128"/>
              </a:rPr>
              <a:t>最高記録とその記録を出した大会名、期日を入力してください。最高記録の入力は</a:t>
            </a:r>
            <a:r>
              <a:rPr lang="en-US" altLang="ja-JP" dirty="0">
                <a:solidFill>
                  <a:schemeClr val="tx1"/>
                </a:solidFill>
                <a:latin typeface="メイリオ" panose="020B0604030504040204" pitchFamily="50" charset="-128"/>
                <a:ea typeface="メイリオ" panose="020B0604030504040204" pitchFamily="50" charset="-128"/>
              </a:rPr>
              <a:t>5</a:t>
            </a:r>
            <a:r>
              <a:rPr lang="ja-JP" altLang="en-US" dirty="0">
                <a:solidFill>
                  <a:schemeClr val="tx1"/>
                </a:solidFill>
                <a:latin typeface="メイリオ" panose="020B0604030504040204" pitchFamily="50" charset="-128"/>
                <a:ea typeface="メイリオ" panose="020B0604030504040204" pitchFamily="50" charset="-128"/>
              </a:rPr>
              <a:t>桁でお願いします。</a:t>
            </a:r>
            <a:endParaRPr lang="en-US" altLang="ja-JP" dirty="0">
              <a:solidFill>
                <a:schemeClr val="tx1"/>
              </a:solidFill>
              <a:latin typeface="メイリオ" panose="020B0604030504040204" pitchFamily="50" charset="-128"/>
              <a:ea typeface="メイリオ" panose="020B0604030504040204" pitchFamily="50" charset="-128"/>
            </a:endParaRPr>
          </a:p>
        </p:txBody>
      </p:sp>
      <p:sp>
        <p:nvSpPr>
          <p:cNvPr id="7" name="吹き出し: 角を丸めた四角形 6">
            <a:extLst>
              <a:ext uri="{FF2B5EF4-FFF2-40B4-BE49-F238E27FC236}">
                <a16:creationId xmlns:a16="http://schemas.microsoft.com/office/drawing/2014/main" id="{54FDBDAD-7F1E-95B7-2386-F5FFC3F84487}"/>
              </a:ext>
            </a:extLst>
          </p:cNvPr>
          <p:cNvSpPr/>
          <p:nvPr/>
        </p:nvSpPr>
        <p:spPr>
          <a:xfrm>
            <a:off x="736599" y="3183410"/>
            <a:ext cx="4191001" cy="1984937"/>
          </a:xfrm>
          <a:prstGeom prst="wedgeRoundRectCallout">
            <a:avLst>
              <a:gd name="adj1" fmla="val 85996"/>
              <a:gd name="adj2" fmla="val 18437"/>
              <a:gd name="adj3" fmla="val 16667"/>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dirty="0">
                <a:solidFill>
                  <a:schemeClr val="tx1"/>
                </a:solidFill>
                <a:latin typeface="メイリオ" panose="020B0604030504040204" pitchFamily="50" charset="-128"/>
                <a:ea typeface="メイリオ" panose="020B0604030504040204" pitchFamily="50" charset="-128"/>
              </a:rPr>
              <a:t>登録番号を選択してください。様式</a:t>
            </a:r>
            <a:r>
              <a:rPr lang="en-US" altLang="ja-JP" dirty="0">
                <a:solidFill>
                  <a:schemeClr val="tx1"/>
                </a:solidFill>
                <a:latin typeface="メイリオ" panose="020B0604030504040204" pitchFamily="50" charset="-128"/>
                <a:ea typeface="メイリオ" panose="020B0604030504040204" pitchFamily="50" charset="-128"/>
              </a:rPr>
              <a:t>Ⅰ</a:t>
            </a:r>
            <a:r>
              <a:rPr lang="ja-JP" altLang="en-US" dirty="0">
                <a:solidFill>
                  <a:schemeClr val="tx1"/>
                </a:solidFill>
                <a:latin typeface="メイリオ" panose="020B0604030504040204" pitchFamily="50" charset="-128"/>
                <a:ea typeface="メイリオ" panose="020B0604030504040204" pitchFamily="50" charset="-128"/>
              </a:rPr>
              <a:t>でリレーの欄に〇がある人だけ選択できます。</a:t>
            </a:r>
            <a:endParaRPr lang="en-US" altLang="ja-JP" dirty="0">
              <a:solidFill>
                <a:schemeClr val="tx1"/>
              </a:solidFill>
              <a:latin typeface="メイリオ" panose="020B0604030504040204" pitchFamily="50" charset="-128"/>
              <a:ea typeface="メイリオ" panose="020B0604030504040204" pitchFamily="50" charset="-128"/>
            </a:endParaRPr>
          </a:p>
          <a:p>
            <a:r>
              <a:rPr lang="ja-JP" altLang="en-US" dirty="0">
                <a:solidFill>
                  <a:schemeClr val="tx1"/>
                </a:solidFill>
                <a:latin typeface="メイリオ" panose="020B0604030504040204" pitchFamily="50" charset="-128"/>
                <a:ea typeface="メイリオ" panose="020B0604030504040204" pitchFamily="50" charset="-128"/>
              </a:rPr>
              <a:t>氏名、</a:t>
            </a:r>
            <a:r>
              <a:rPr kumimoji="1" lang="ja-JP" altLang="en-US"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ﾌﾘｶﾞﾅ</a:t>
            </a:r>
            <a:r>
              <a:rPr lang="ja-JP" altLang="en-US" dirty="0">
                <a:solidFill>
                  <a:schemeClr val="tx1"/>
                </a:solidFill>
                <a:latin typeface="メイリオ" panose="020B0604030504040204" pitchFamily="50" charset="-128"/>
                <a:ea typeface="メイリオ" panose="020B0604030504040204" pitchFamily="50" charset="-128"/>
              </a:rPr>
              <a:t>、学年は自動的に表示されます。</a:t>
            </a:r>
            <a:endParaRPr lang="en-US" altLang="ja-JP" dirty="0">
              <a:solidFill>
                <a:schemeClr val="tx1"/>
              </a:solidFill>
              <a:latin typeface="メイリオ" panose="020B0604030504040204" pitchFamily="50" charset="-128"/>
              <a:ea typeface="メイリオ" panose="020B0604030504040204" pitchFamily="50" charset="-128"/>
            </a:endParaRPr>
          </a:p>
          <a:p>
            <a:r>
              <a:rPr lang="ja-JP" altLang="en-US" dirty="0">
                <a:solidFill>
                  <a:schemeClr val="tx1"/>
                </a:solidFill>
                <a:latin typeface="メイリオ" panose="020B0604030504040204" pitchFamily="50" charset="-128"/>
                <a:ea typeface="メイリオ" panose="020B0604030504040204" pitchFamily="50" charset="-128"/>
              </a:rPr>
              <a:t>登録陸協は選択してください。</a:t>
            </a:r>
            <a:endParaRPr lang="en-US" altLang="ja-JP" dirty="0">
              <a:solidFill>
                <a:schemeClr val="tx1"/>
              </a:solidFill>
              <a:latin typeface="メイリオ" panose="020B0604030504040204" pitchFamily="50" charset="-128"/>
              <a:ea typeface="メイリオ" panose="020B0604030504040204" pitchFamily="50" charset="-128"/>
            </a:endParaRPr>
          </a:p>
        </p:txBody>
      </p:sp>
      <p:sp>
        <p:nvSpPr>
          <p:cNvPr id="8" name="テキスト ボックス 7">
            <a:extLst>
              <a:ext uri="{FF2B5EF4-FFF2-40B4-BE49-F238E27FC236}">
                <a16:creationId xmlns:a16="http://schemas.microsoft.com/office/drawing/2014/main" id="{32449249-5F25-88CF-7EB3-5FF831833AE0}"/>
              </a:ext>
            </a:extLst>
          </p:cNvPr>
          <p:cNvSpPr txBox="1"/>
          <p:nvPr/>
        </p:nvSpPr>
        <p:spPr>
          <a:xfrm>
            <a:off x="6834456" y="650797"/>
            <a:ext cx="4562231" cy="369332"/>
          </a:xfrm>
          <a:prstGeom prst="rect">
            <a:avLst/>
          </a:prstGeom>
          <a:noFill/>
        </p:spPr>
        <p:txBody>
          <a:bodyPr wrap="square" rtlCol="0">
            <a:spAutoFit/>
          </a:bodyPr>
          <a:lstStyle/>
          <a:p>
            <a:r>
              <a:rPr kumimoji="1" lang="en-US" altLang="ja-JP" dirty="0"/>
              <a:t>※4×400mR</a:t>
            </a:r>
            <a:r>
              <a:rPr kumimoji="1" lang="ja-JP" altLang="en-US" dirty="0"/>
              <a:t>、女子についても同様です。</a:t>
            </a:r>
          </a:p>
        </p:txBody>
      </p:sp>
    </p:spTree>
    <p:extLst>
      <p:ext uri="{BB962C8B-B14F-4D97-AF65-F5344CB8AC3E}">
        <p14:creationId xmlns:p14="http://schemas.microsoft.com/office/powerpoint/2010/main" val="22246535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a:extLst>
              <a:ext uri="{FF2B5EF4-FFF2-40B4-BE49-F238E27FC236}">
                <a16:creationId xmlns:a16="http://schemas.microsoft.com/office/drawing/2014/main" id="{8310AF8C-5C41-1CBB-B966-44A52457C41A}"/>
              </a:ext>
            </a:extLst>
          </p:cNvPr>
          <p:cNvPicPr>
            <a:picLocks noChangeAspect="1"/>
          </p:cNvPicPr>
          <p:nvPr/>
        </p:nvPicPr>
        <p:blipFill>
          <a:blip r:embed="rId2"/>
          <a:stretch>
            <a:fillRect/>
          </a:stretch>
        </p:blipFill>
        <p:spPr>
          <a:xfrm>
            <a:off x="4651616" y="1740623"/>
            <a:ext cx="7319834" cy="4368629"/>
          </a:xfrm>
          <a:prstGeom prst="rect">
            <a:avLst/>
          </a:prstGeom>
        </p:spPr>
      </p:pic>
      <p:sp>
        <p:nvSpPr>
          <p:cNvPr id="2" name="タイトル 1">
            <a:extLst>
              <a:ext uri="{FF2B5EF4-FFF2-40B4-BE49-F238E27FC236}">
                <a16:creationId xmlns:a16="http://schemas.microsoft.com/office/drawing/2014/main" id="{7CDCF2DB-6F48-4174-A6CE-E30402DBF396}"/>
              </a:ext>
            </a:extLst>
          </p:cNvPr>
          <p:cNvSpPr>
            <a:spLocks noGrp="1"/>
          </p:cNvSpPr>
          <p:nvPr>
            <p:ph type="title"/>
          </p:nvPr>
        </p:nvSpPr>
        <p:spPr>
          <a:xfrm>
            <a:off x="838200" y="365126"/>
            <a:ext cx="10515600" cy="693653"/>
          </a:xfrm>
        </p:spPr>
        <p:txBody>
          <a:bodyPr>
            <a:normAutofit fontScale="90000"/>
          </a:bodyPr>
          <a:lstStyle/>
          <a:p>
            <a:r>
              <a:rPr lang="ja-JP" altLang="en-US" dirty="0">
                <a:latin typeface="メイリオ" panose="020B0604030504040204" pitchFamily="50" charset="-128"/>
                <a:ea typeface="メイリオ" panose="020B0604030504040204" pitchFamily="50" charset="-128"/>
              </a:rPr>
              <a:t>様式</a:t>
            </a:r>
            <a:r>
              <a:rPr lang="en-US" altLang="ja-JP" dirty="0">
                <a:latin typeface="メイリオ" panose="020B0604030504040204" pitchFamily="50" charset="-128"/>
                <a:ea typeface="メイリオ" panose="020B0604030504040204" pitchFamily="50" charset="-128"/>
              </a:rPr>
              <a:t>Ⅲ</a:t>
            </a:r>
            <a:r>
              <a:rPr lang="ja-JP" altLang="en-US" dirty="0">
                <a:latin typeface="メイリオ" panose="020B0604030504040204" pitchFamily="50" charset="-128"/>
                <a:ea typeface="メイリオ" panose="020B0604030504040204" pitchFamily="50" charset="-128"/>
              </a:rPr>
              <a:t>　混成</a:t>
            </a:r>
            <a:endParaRPr kumimoji="1" lang="ja-JP" altLang="en-US" dirty="0">
              <a:latin typeface="メイリオ" panose="020B0604030504040204" pitchFamily="50" charset="-128"/>
              <a:ea typeface="メイリオ" panose="020B0604030504040204" pitchFamily="50" charset="-128"/>
            </a:endParaRPr>
          </a:p>
        </p:txBody>
      </p:sp>
      <p:sp>
        <p:nvSpPr>
          <p:cNvPr id="6" name="吹き出し: 角を丸めた四角形 5">
            <a:extLst>
              <a:ext uri="{FF2B5EF4-FFF2-40B4-BE49-F238E27FC236}">
                <a16:creationId xmlns:a16="http://schemas.microsoft.com/office/drawing/2014/main" id="{FE7B1696-6B73-9B75-4F87-E6E5106D6A43}"/>
              </a:ext>
            </a:extLst>
          </p:cNvPr>
          <p:cNvSpPr/>
          <p:nvPr/>
        </p:nvSpPr>
        <p:spPr>
          <a:xfrm>
            <a:off x="445477" y="1187752"/>
            <a:ext cx="3880340" cy="2079079"/>
          </a:xfrm>
          <a:prstGeom prst="wedgeRoundRectCallout">
            <a:avLst>
              <a:gd name="adj1" fmla="val 60417"/>
              <a:gd name="adj2" fmla="val 40274"/>
              <a:gd name="adj3" fmla="val 16667"/>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dirty="0">
                <a:solidFill>
                  <a:schemeClr val="tx1"/>
                </a:solidFill>
                <a:latin typeface="メイリオ" panose="020B0604030504040204" pitchFamily="50" charset="-128"/>
                <a:ea typeface="メイリオ" panose="020B0604030504040204" pitchFamily="50" charset="-128"/>
              </a:rPr>
              <a:t>大学名は基本情報登録で入力したものが表示されます。</a:t>
            </a:r>
            <a:endParaRPr lang="en-US" altLang="ja-JP" dirty="0">
              <a:solidFill>
                <a:schemeClr val="tx1"/>
              </a:solidFill>
              <a:latin typeface="メイリオ" panose="020B0604030504040204" pitchFamily="50" charset="-128"/>
              <a:ea typeface="メイリオ" panose="020B0604030504040204" pitchFamily="50" charset="-128"/>
            </a:endParaRPr>
          </a:p>
          <a:p>
            <a:r>
              <a:rPr lang="ja-JP" altLang="en-US" dirty="0">
                <a:solidFill>
                  <a:schemeClr val="tx1"/>
                </a:solidFill>
                <a:latin typeface="メイリオ" panose="020B0604030504040204" pitchFamily="50" charset="-128"/>
                <a:ea typeface="メイリオ" panose="020B0604030504040204" pitchFamily="50" charset="-128"/>
              </a:rPr>
              <a:t>最高記録とその記録を出した大会名、期日を入力してください。</a:t>
            </a:r>
            <a:endParaRPr lang="en-US" altLang="ja-JP" dirty="0">
              <a:solidFill>
                <a:schemeClr val="tx1"/>
              </a:solidFill>
              <a:latin typeface="メイリオ" panose="020B0604030504040204" pitchFamily="50" charset="-128"/>
              <a:ea typeface="メイリオ" panose="020B0604030504040204" pitchFamily="50" charset="-128"/>
            </a:endParaRPr>
          </a:p>
          <a:p>
            <a:r>
              <a:rPr lang="ja-JP" altLang="en-US" dirty="0">
                <a:solidFill>
                  <a:schemeClr val="tx1"/>
                </a:solidFill>
                <a:latin typeface="メイリオ" panose="020B0604030504040204" pitchFamily="50" charset="-128"/>
                <a:ea typeface="メイリオ" panose="020B0604030504040204" pitchFamily="50" charset="-128"/>
              </a:rPr>
              <a:t>最高記録の内訳の入力はエントリーファイルの指示に従ってください。</a:t>
            </a:r>
            <a:endParaRPr lang="en-US" altLang="ja-JP" dirty="0">
              <a:solidFill>
                <a:schemeClr val="tx1"/>
              </a:solidFill>
              <a:latin typeface="メイリオ" panose="020B0604030504040204" pitchFamily="50" charset="-128"/>
              <a:ea typeface="メイリオ" panose="020B0604030504040204" pitchFamily="50" charset="-128"/>
            </a:endParaRPr>
          </a:p>
        </p:txBody>
      </p:sp>
      <p:sp>
        <p:nvSpPr>
          <p:cNvPr id="7" name="吹き出し: 角を丸めた四角形 6">
            <a:extLst>
              <a:ext uri="{FF2B5EF4-FFF2-40B4-BE49-F238E27FC236}">
                <a16:creationId xmlns:a16="http://schemas.microsoft.com/office/drawing/2014/main" id="{54FDBDAD-7F1E-95B7-2386-F5FFC3F84487}"/>
              </a:ext>
            </a:extLst>
          </p:cNvPr>
          <p:cNvSpPr/>
          <p:nvPr/>
        </p:nvSpPr>
        <p:spPr>
          <a:xfrm>
            <a:off x="445477" y="3395804"/>
            <a:ext cx="3880340" cy="1792357"/>
          </a:xfrm>
          <a:prstGeom prst="wedgeRoundRectCallout">
            <a:avLst>
              <a:gd name="adj1" fmla="val 60232"/>
              <a:gd name="adj2" fmla="val -41461"/>
              <a:gd name="adj3" fmla="val 16667"/>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dirty="0">
                <a:solidFill>
                  <a:schemeClr val="tx1"/>
                </a:solidFill>
                <a:latin typeface="メイリオ" panose="020B0604030504040204" pitchFamily="50" charset="-128"/>
                <a:ea typeface="メイリオ" panose="020B0604030504040204" pitchFamily="50" charset="-128"/>
              </a:rPr>
              <a:t>登録番号を選択してください。様式</a:t>
            </a:r>
            <a:r>
              <a:rPr lang="en-US" altLang="ja-JP" dirty="0">
                <a:solidFill>
                  <a:schemeClr val="tx1"/>
                </a:solidFill>
                <a:latin typeface="メイリオ" panose="020B0604030504040204" pitchFamily="50" charset="-128"/>
                <a:ea typeface="メイリオ" panose="020B0604030504040204" pitchFamily="50" charset="-128"/>
              </a:rPr>
              <a:t>Ⅰ</a:t>
            </a:r>
            <a:r>
              <a:rPr lang="ja-JP" altLang="en-US" dirty="0">
                <a:solidFill>
                  <a:schemeClr val="tx1"/>
                </a:solidFill>
                <a:latin typeface="メイリオ" panose="020B0604030504040204" pitchFamily="50" charset="-128"/>
                <a:ea typeface="メイリオ" panose="020B0604030504040204" pitchFamily="50" charset="-128"/>
              </a:rPr>
              <a:t>の出場種目で混成競技を入力した人だけ選択できます。</a:t>
            </a:r>
            <a:endParaRPr lang="en-US" altLang="ja-JP" dirty="0">
              <a:solidFill>
                <a:schemeClr val="tx1"/>
              </a:solidFill>
              <a:latin typeface="メイリオ" panose="020B0604030504040204" pitchFamily="50" charset="-128"/>
              <a:ea typeface="メイリオ" panose="020B0604030504040204" pitchFamily="50" charset="-128"/>
            </a:endParaRPr>
          </a:p>
          <a:p>
            <a:r>
              <a:rPr lang="ja-JP" altLang="en-US" dirty="0">
                <a:solidFill>
                  <a:schemeClr val="tx1"/>
                </a:solidFill>
                <a:latin typeface="メイリオ" panose="020B0604030504040204" pitchFamily="50" charset="-128"/>
                <a:ea typeface="メイリオ" panose="020B0604030504040204" pitchFamily="50" charset="-128"/>
              </a:rPr>
              <a:t>氏名、</a:t>
            </a:r>
            <a:r>
              <a:rPr kumimoji="1" lang="ja-JP" altLang="en-US"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ﾌﾘｶﾞﾅ</a:t>
            </a:r>
            <a:r>
              <a:rPr lang="ja-JP" altLang="en-US" dirty="0">
                <a:solidFill>
                  <a:schemeClr val="tx1"/>
                </a:solidFill>
                <a:latin typeface="メイリオ" panose="020B0604030504040204" pitchFamily="50" charset="-128"/>
                <a:ea typeface="メイリオ" panose="020B0604030504040204" pitchFamily="50" charset="-128"/>
              </a:rPr>
              <a:t>、学年は自動的に表示されます。</a:t>
            </a:r>
            <a:endParaRPr lang="en-US" altLang="ja-JP" dirty="0">
              <a:solidFill>
                <a:schemeClr val="tx1"/>
              </a:solidFill>
              <a:latin typeface="メイリオ" panose="020B0604030504040204" pitchFamily="50" charset="-128"/>
              <a:ea typeface="メイリオ" panose="020B0604030504040204" pitchFamily="50" charset="-128"/>
            </a:endParaRPr>
          </a:p>
          <a:p>
            <a:r>
              <a:rPr lang="ja-JP" altLang="en-US" dirty="0">
                <a:solidFill>
                  <a:schemeClr val="tx1"/>
                </a:solidFill>
                <a:latin typeface="メイリオ" panose="020B0604030504040204" pitchFamily="50" charset="-128"/>
                <a:ea typeface="メイリオ" panose="020B0604030504040204" pitchFamily="50" charset="-128"/>
              </a:rPr>
              <a:t>登録陸協は選択してください。</a:t>
            </a:r>
            <a:endParaRPr lang="en-US" altLang="ja-JP" dirty="0">
              <a:solidFill>
                <a:schemeClr val="tx1"/>
              </a:solidFill>
              <a:latin typeface="メイリオ" panose="020B0604030504040204" pitchFamily="50" charset="-128"/>
              <a:ea typeface="メイリオ" panose="020B0604030504040204" pitchFamily="50" charset="-128"/>
            </a:endParaRPr>
          </a:p>
        </p:txBody>
      </p:sp>
      <p:sp>
        <p:nvSpPr>
          <p:cNvPr id="8" name="テキスト ボックス 7">
            <a:extLst>
              <a:ext uri="{FF2B5EF4-FFF2-40B4-BE49-F238E27FC236}">
                <a16:creationId xmlns:a16="http://schemas.microsoft.com/office/drawing/2014/main" id="{32449249-5F25-88CF-7EB3-5FF831833AE0}"/>
              </a:ext>
            </a:extLst>
          </p:cNvPr>
          <p:cNvSpPr txBox="1"/>
          <p:nvPr/>
        </p:nvSpPr>
        <p:spPr>
          <a:xfrm>
            <a:off x="6834456" y="650797"/>
            <a:ext cx="4562231" cy="369332"/>
          </a:xfrm>
          <a:prstGeom prst="rect">
            <a:avLst/>
          </a:prstGeom>
          <a:noFill/>
        </p:spPr>
        <p:txBody>
          <a:bodyPr wrap="square" rtlCol="0">
            <a:spAutoFit/>
          </a:bodyPr>
          <a:lstStyle/>
          <a:p>
            <a:r>
              <a:rPr kumimoji="1" lang="en-US" altLang="ja-JP" dirty="0"/>
              <a:t>※</a:t>
            </a:r>
            <a:r>
              <a:rPr kumimoji="1" lang="ja-JP" altLang="en-US" dirty="0"/>
              <a:t>女子についても同様です。</a:t>
            </a:r>
          </a:p>
        </p:txBody>
      </p:sp>
    </p:spTree>
    <p:extLst>
      <p:ext uri="{BB962C8B-B14F-4D97-AF65-F5344CB8AC3E}">
        <p14:creationId xmlns:p14="http://schemas.microsoft.com/office/powerpoint/2010/main" val="1684833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a:extLst>
              <a:ext uri="{FF2B5EF4-FFF2-40B4-BE49-F238E27FC236}">
                <a16:creationId xmlns:a16="http://schemas.microsoft.com/office/drawing/2014/main" id="{84B241BA-DBE6-0DED-DA59-F955DCA3CDC9}"/>
              </a:ext>
            </a:extLst>
          </p:cNvPr>
          <p:cNvPicPr>
            <a:picLocks noChangeAspect="1"/>
          </p:cNvPicPr>
          <p:nvPr/>
        </p:nvPicPr>
        <p:blipFill>
          <a:blip r:embed="rId2"/>
          <a:stretch>
            <a:fillRect/>
          </a:stretch>
        </p:blipFill>
        <p:spPr>
          <a:xfrm>
            <a:off x="3968792" y="1518696"/>
            <a:ext cx="8223208" cy="3630714"/>
          </a:xfrm>
          <a:prstGeom prst="rect">
            <a:avLst/>
          </a:prstGeom>
        </p:spPr>
      </p:pic>
      <p:sp>
        <p:nvSpPr>
          <p:cNvPr id="2" name="タイトル 1">
            <a:extLst>
              <a:ext uri="{FF2B5EF4-FFF2-40B4-BE49-F238E27FC236}">
                <a16:creationId xmlns:a16="http://schemas.microsoft.com/office/drawing/2014/main" id="{7CDCF2DB-6F48-4174-A6CE-E30402DBF396}"/>
              </a:ext>
            </a:extLst>
          </p:cNvPr>
          <p:cNvSpPr>
            <a:spLocks noGrp="1"/>
          </p:cNvSpPr>
          <p:nvPr>
            <p:ph type="title"/>
          </p:nvPr>
        </p:nvSpPr>
        <p:spPr>
          <a:xfrm>
            <a:off x="838200" y="365126"/>
            <a:ext cx="10515600" cy="693653"/>
          </a:xfrm>
        </p:spPr>
        <p:txBody>
          <a:bodyPr>
            <a:normAutofit fontScale="90000"/>
          </a:bodyPr>
          <a:lstStyle/>
          <a:p>
            <a:r>
              <a:rPr kumimoji="1" lang="ja-JP" altLang="en-US" dirty="0">
                <a:latin typeface="メイリオ" panose="020B0604030504040204" pitchFamily="50" charset="-128"/>
                <a:ea typeface="メイリオ" panose="020B0604030504040204" pitchFamily="50" charset="-128"/>
              </a:rPr>
              <a:t>人数チェック表</a:t>
            </a:r>
          </a:p>
        </p:txBody>
      </p:sp>
      <p:sp>
        <p:nvSpPr>
          <p:cNvPr id="6" name="吹き出し: 角を丸めた四角形 5">
            <a:extLst>
              <a:ext uri="{FF2B5EF4-FFF2-40B4-BE49-F238E27FC236}">
                <a16:creationId xmlns:a16="http://schemas.microsoft.com/office/drawing/2014/main" id="{FE7B1696-6B73-9B75-4F87-E6E5106D6A43}"/>
              </a:ext>
            </a:extLst>
          </p:cNvPr>
          <p:cNvSpPr/>
          <p:nvPr/>
        </p:nvSpPr>
        <p:spPr>
          <a:xfrm>
            <a:off x="196999" y="1544214"/>
            <a:ext cx="3556000" cy="1240210"/>
          </a:xfrm>
          <a:prstGeom prst="wedgeRoundRectCallout">
            <a:avLst>
              <a:gd name="adj1" fmla="val 69868"/>
              <a:gd name="adj2" fmla="val 37753"/>
              <a:gd name="adj3" fmla="val 16667"/>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dirty="0">
                <a:solidFill>
                  <a:schemeClr val="tx1"/>
                </a:solidFill>
                <a:latin typeface="メイリオ" panose="020B0604030504040204" pitchFamily="50" charset="-128"/>
                <a:ea typeface="メイリオ" panose="020B0604030504040204" pitchFamily="50" charset="-128"/>
              </a:rPr>
              <a:t>大学名～緊急連絡先は基本情報登録で入力したものが表示されます。</a:t>
            </a:r>
            <a:endParaRPr lang="en-US" altLang="ja-JP" dirty="0">
              <a:solidFill>
                <a:schemeClr val="tx1"/>
              </a:solidFill>
              <a:latin typeface="メイリオ" panose="020B0604030504040204" pitchFamily="50" charset="-128"/>
              <a:ea typeface="メイリオ" panose="020B0604030504040204" pitchFamily="50" charset="-128"/>
            </a:endParaRPr>
          </a:p>
        </p:txBody>
      </p:sp>
      <p:sp>
        <p:nvSpPr>
          <p:cNvPr id="9" name="吹き出し: 角を丸めた四角形 8">
            <a:extLst>
              <a:ext uri="{FF2B5EF4-FFF2-40B4-BE49-F238E27FC236}">
                <a16:creationId xmlns:a16="http://schemas.microsoft.com/office/drawing/2014/main" id="{41E589D9-E462-5863-4082-A30D82224247}"/>
              </a:ext>
            </a:extLst>
          </p:cNvPr>
          <p:cNvSpPr/>
          <p:nvPr/>
        </p:nvSpPr>
        <p:spPr>
          <a:xfrm>
            <a:off x="196999" y="3334053"/>
            <a:ext cx="3556000" cy="1017471"/>
          </a:xfrm>
          <a:prstGeom prst="wedgeRoundRectCallout">
            <a:avLst>
              <a:gd name="adj1" fmla="val 69868"/>
              <a:gd name="adj2" fmla="val 37753"/>
              <a:gd name="adj3" fmla="val 16667"/>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a:solidFill>
                  <a:schemeClr val="tx1"/>
                </a:solidFill>
                <a:latin typeface="メイリオ" panose="020B0604030504040204" pitchFamily="50" charset="-128"/>
                <a:ea typeface="メイリオ" panose="020B0604030504040204" pitchFamily="50" charset="-128"/>
              </a:rPr>
              <a:t>種目ごとの人数は様式</a:t>
            </a:r>
            <a:r>
              <a:rPr lang="en-US" altLang="ja-JP">
                <a:solidFill>
                  <a:schemeClr val="tx1"/>
                </a:solidFill>
                <a:latin typeface="メイリオ" panose="020B0604030504040204" pitchFamily="50" charset="-128"/>
                <a:ea typeface="メイリオ" panose="020B0604030504040204" pitchFamily="50" charset="-128"/>
              </a:rPr>
              <a:t>Ⅰ</a:t>
            </a:r>
            <a:r>
              <a:rPr lang="ja-JP" altLang="en-US">
                <a:solidFill>
                  <a:schemeClr val="tx1"/>
                </a:solidFill>
                <a:latin typeface="メイリオ" panose="020B0604030504040204" pitchFamily="50" charset="-128"/>
                <a:ea typeface="メイリオ" panose="020B0604030504040204" pitchFamily="50" charset="-128"/>
              </a:rPr>
              <a:t>で入力した情報が表示されます。</a:t>
            </a:r>
            <a:endParaRPr lang="en-US" altLang="ja-JP" dirty="0">
              <a:solidFill>
                <a:schemeClr val="tx1"/>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2468113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a:extLst>
              <a:ext uri="{FF2B5EF4-FFF2-40B4-BE49-F238E27FC236}">
                <a16:creationId xmlns:a16="http://schemas.microsoft.com/office/drawing/2014/main" id="{974B03A8-77AA-7FDF-03AC-2E1B64DDB72E}"/>
              </a:ext>
            </a:extLst>
          </p:cNvPr>
          <p:cNvPicPr>
            <a:picLocks noChangeAspect="1"/>
          </p:cNvPicPr>
          <p:nvPr/>
        </p:nvPicPr>
        <p:blipFill>
          <a:blip r:embed="rId2"/>
          <a:stretch>
            <a:fillRect/>
          </a:stretch>
        </p:blipFill>
        <p:spPr>
          <a:xfrm>
            <a:off x="5847250" y="448348"/>
            <a:ext cx="5085794" cy="5897357"/>
          </a:xfrm>
          <a:prstGeom prst="rect">
            <a:avLst/>
          </a:prstGeom>
        </p:spPr>
      </p:pic>
      <p:sp>
        <p:nvSpPr>
          <p:cNvPr id="2" name="タイトル 1">
            <a:extLst>
              <a:ext uri="{FF2B5EF4-FFF2-40B4-BE49-F238E27FC236}">
                <a16:creationId xmlns:a16="http://schemas.microsoft.com/office/drawing/2014/main" id="{7CDCF2DB-6F48-4174-A6CE-E30402DBF396}"/>
              </a:ext>
            </a:extLst>
          </p:cNvPr>
          <p:cNvSpPr>
            <a:spLocks noGrp="1"/>
          </p:cNvSpPr>
          <p:nvPr>
            <p:ph type="title"/>
          </p:nvPr>
        </p:nvSpPr>
        <p:spPr>
          <a:xfrm>
            <a:off x="838200" y="365126"/>
            <a:ext cx="10515600" cy="693653"/>
          </a:xfrm>
        </p:spPr>
        <p:txBody>
          <a:bodyPr>
            <a:normAutofit fontScale="90000"/>
          </a:bodyPr>
          <a:lstStyle/>
          <a:p>
            <a:r>
              <a:rPr kumimoji="1" lang="ja-JP" altLang="en-US" dirty="0">
                <a:latin typeface="メイリオ" panose="020B0604030504040204" pitchFamily="50" charset="-128"/>
                <a:ea typeface="メイリオ" panose="020B0604030504040204" pitchFamily="50" charset="-128"/>
              </a:rPr>
              <a:t>様式</a:t>
            </a:r>
            <a:r>
              <a:rPr kumimoji="1" lang="en-US" altLang="ja-JP" dirty="0">
                <a:latin typeface="メイリオ" panose="020B0604030504040204" pitchFamily="50" charset="-128"/>
                <a:ea typeface="メイリオ" panose="020B0604030504040204" pitchFamily="50" charset="-128"/>
              </a:rPr>
              <a:t>Ⅳ</a:t>
            </a:r>
            <a:r>
              <a:rPr kumimoji="1" lang="ja-JP" altLang="en-US" dirty="0">
                <a:latin typeface="メイリオ" panose="020B0604030504040204" pitchFamily="50" charset="-128"/>
                <a:ea typeface="メイリオ" panose="020B0604030504040204" pitchFamily="50" charset="-128"/>
              </a:rPr>
              <a:t>　明細書</a:t>
            </a:r>
          </a:p>
        </p:txBody>
      </p:sp>
      <p:sp>
        <p:nvSpPr>
          <p:cNvPr id="6" name="吹き出し: 角を丸めた四角形 5">
            <a:extLst>
              <a:ext uri="{FF2B5EF4-FFF2-40B4-BE49-F238E27FC236}">
                <a16:creationId xmlns:a16="http://schemas.microsoft.com/office/drawing/2014/main" id="{FE7B1696-6B73-9B75-4F87-E6E5106D6A43}"/>
              </a:ext>
            </a:extLst>
          </p:cNvPr>
          <p:cNvSpPr/>
          <p:nvPr/>
        </p:nvSpPr>
        <p:spPr>
          <a:xfrm>
            <a:off x="674077" y="1290550"/>
            <a:ext cx="3556000" cy="1017472"/>
          </a:xfrm>
          <a:prstGeom prst="wedgeRoundRectCallout">
            <a:avLst>
              <a:gd name="adj1" fmla="val 91406"/>
              <a:gd name="adj2" fmla="val 8135"/>
              <a:gd name="adj3" fmla="val 16667"/>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dirty="0">
                <a:solidFill>
                  <a:schemeClr val="tx1"/>
                </a:solidFill>
                <a:latin typeface="メイリオ" panose="020B0604030504040204" pitchFamily="50" charset="-128"/>
                <a:ea typeface="メイリオ" panose="020B0604030504040204" pitchFamily="50" charset="-128"/>
              </a:rPr>
              <a:t>大学名～緊急連絡先は基本情報登録で入力したものが表示されます。</a:t>
            </a:r>
            <a:endParaRPr lang="en-US" altLang="ja-JP" dirty="0">
              <a:solidFill>
                <a:schemeClr val="tx1"/>
              </a:solidFill>
              <a:latin typeface="メイリオ" panose="020B0604030504040204" pitchFamily="50" charset="-128"/>
              <a:ea typeface="メイリオ" panose="020B0604030504040204" pitchFamily="50" charset="-128"/>
            </a:endParaRPr>
          </a:p>
        </p:txBody>
      </p:sp>
      <p:sp>
        <p:nvSpPr>
          <p:cNvPr id="9" name="吹き出し: 角を丸めた四角形 8">
            <a:extLst>
              <a:ext uri="{FF2B5EF4-FFF2-40B4-BE49-F238E27FC236}">
                <a16:creationId xmlns:a16="http://schemas.microsoft.com/office/drawing/2014/main" id="{41E589D9-E462-5863-4082-A30D82224247}"/>
              </a:ext>
            </a:extLst>
          </p:cNvPr>
          <p:cNvSpPr/>
          <p:nvPr/>
        </p:nvSpPr>
        <p:spPr>
          <a:xfrm>
            <a:off x="674077" y="2539792"/>
            <a:ext cx="3556000" cy="782802"/>
          </a:xfrm>
          <a:prstGeom prst="wedgeRoundRectCallout">
            <a:avLst>
              <a:gd name="adj1" fmla="val 112945"/>
              <a:gd name="adj2" fmla="val 36985"/>
              <a:gd name="adj3" fmla="val 16667"/>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dirty="0">
                <a:solidFill>
                  <a:schemeClr val="tx1"/>
                </a:solidFill>
                <a:latin typeface="メイリオ" panose="020B0604030504040204" pitchFamily="50" charset="-128"/>
                <a:ea typeface="メイリオ" panose="020B0604030504040204" pitchFamily="50" charset="-128"/>
              </a:rPr>
              <a:t>人数、金額は様式</a:t>
            </a:r>
            <a:r>
              <a:rPr lang="en-US" altLang="ja-JP" dirty="0">
                <a:solidFill>
                  <a:schemeClr val="tx1"/>
                </a:solidFill>
                <a:latin typeface="メイリオ" panose="020B0604030504040204" pitchFamily="50" charset="-128"/>
                <a:ea typeface="メイリオ" panose="020B0604030504040204" pitchFamily="50" charset="-128"/>
              </a:rPr>
              <a:t>Ⅰ, Ⅱ</a:t>
            </a:r>
            <a:r>
              <a:rPr lang="ja-JP" altLang="en-US" dirty="0">
                <a:solidFill>
                  <a:schemeClr val="tx1"/>
                </a:solidFill>
                <a:latin typeface="メイリオ" panose="020B0604030504040204" pitchFamily="50" charset="-128"/>
                <a:ea typeface="メイリオ" panose="020B0604030504040204" pitchFamily="50" charset="-128"/>
              </a:rPr>
              <a:t>で入力したものが表示されます。</a:t>
            </a:r>
            <a:endParaRPr lang="en-US" altLang="ja-JP" dirty="0">
              <a:solidFill>
                <a:schemeClr val="tx1"/>
              </a:solidFill>
              <a:latin typeface="メイリオ" panose="020B0604030504040204" pitchFamily="50" charset="-128"/>
              <a:ea typeface="メイリオ" panose="020B0604030504040204" pitchFamily="50" charset="-128"/>
            </a:endParaRPr>
          </a:p>
        </p:txBody>
      </p:sp>
      <p:sp>
        <p:nvSpPr>
          <p:cNvPr id="7" name="吹き出し: 角を丸めた四角形 6">
            <a:extLst>
              <a:ext uri="{FF2B5EF4-FFF2-40B4-BE49-F238E27FC236}">
                <a16:creationId xmlns:a16="http://schemas.microsoft.com/office/drawing/2014/main" id="{9C66B167-21D8-CEAC-4F06-02CC709F8893}"/>
              </a:ext>
            </a:extLst>
          </p:cNvPr>
          <p:cNvSpPr/>
          <p:nvPr/>
        </p:nvSpPr>
        <p:spPr>
          <a:xfrm>
            <a:off x="674077" y="3554364"/>
            <a:ext cx="3556000" cy="1517821"/>
          </a:xfrm>
          <a:prstGeom prst="wedgeRoundRectCallout">
            <a:avLst>
              <a:gd name="adj1" fmla="val 110336"/>
              <a:gd name="adj2" fmla="val 106833"/>
              <a:gd name="adj3" fmla="val 16667"/>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dirty="0">
                <a:solidFill>
                  <a:schemeClr val="tx1"/>
                </a:solidFill>
                <a:latin typeface="メイリオ" panose="020B0604030504040204" pitchFamily="50" charset="-128"/>
                <a:ea typeface="メイリオ" panose="020B0604030504040204" pitchFamily="50" charset="-128"/>
              </a:rPr>
              <a:t>領収書が必要か不必要かを選択してください。</a:t>
            </a:r>
            <a:endParaRPr lang="en-US" altLang="ja-JP" dirty="0">
              <a:solidFill>
                <a:schemeClr val="tx1"/>
              </a:solidFill>
              <a:latin typeface="メイリオ" panose="020B0604030504040204" pitchFamily="50" charset="-128"/>
              <a:ea typeface="メイリオ" panose="020B0604030504040204" pitchFamily="50" charset="-128"/>
            </a:endParaRPr>
          </a:p>
          <a:p>
            <a:r>
              <a:rPr lang="ja-JP" altLang="en-US" dirty="0">
                <a:solidFill>
                  <a:schemeClr val="tx1"/>
                </a:solidFill>
                <a:latin typeface="メイリオ" panose="020B0604030504040204" pitchFamily="50" charset="-128"/>
                <a:ea typeface="メイリオ" panose="020B0604030504040204" pitchFamily="50" charset="-128"/>
              </a:rPr>
              <a:t>郵送の際は領収書を貼り付けてください。</a:t>
            </a:r>
            <a:endParaRPr lang="en-US" altLang="ja-JP" dirty="0">
              <a:solidFill>
                <a:schemeClr val="tx1"/>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8623177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CDCF2DB-6F48-4174-A6CE-E30402DBF396}"/>
              </a:ext>
            </a:extLst>
          </p:cNvPr>
          <p:cNvSpPr>
            <a:spLocks noGrp="1"/>
          </p:cNvSpPr>
          <p:nvPr>
            <p:ph type="title"/>
          </p:nvPr>
        </p:nvSpPr>
        <p:spPr>
          <a:xfrm>
            <a:off x="838200" y="365126"/>
            <a:ext cx="10515600" cy="693653"/>
          </a:xfrm>
        </p:spPr>
        <p:txBody>
          <a:bodyPr>
            <a:normAutofit fontScale="90000"/>
          </a:bodyPr>
          <a:lstStyle/>
          <a:p>
            <a:r>
              <a:rPr lang="ja-JP" altLang="en-US" dirty="0">
                <a:latin typeface="メイリオ" panose="020B0604030504040204" pitchFamily="50" charset="-128"/>
                <a:ea typeface="メイリオ" panose="020B0604030504040204" pitchFamily="50" charset="-128"/>
              </a:rPr>
              <a:t>申込締切、提出物について</a:t>
            </a:r>
            <a:endParaRPr kumimoji="1" lang="ja-JP" altLang="en-US" dirty="0">
              <a:latin typeface="メイリオ" panose="020B0604030504040204" pitchFamily="50" charset="-128"/>
              <a:ea typeface="メイリオ" panose="020B0604030504040204" pitchFamily="50" charset="-128"/>
            </a:endParaRPr>
          </a:p>
        </p:txBody>
      </p:sp>
      <p:sp>
        <p:nvSpPr>
          <p:cNvPr id="3" name="テキスト ボックス 2">
            <a:extLst>
              <a:ext uri="{FF2B5EF4-FFF2-40B4-BE49-F238E27FC236}">
                <a16:creationId xmlns:a16="http://schemas.microsoft.com/office/drawing/2014/main" id="{8725265C-EA60-812D-FA17-DEFCF37C09BC}"/>
              </a:ext>
            </a:extLst>
          </p:cNvPr>
          <p:cNvSpPr txBox="1"/>
          <p:nvPr/>
        </p:nvSpPr>
        <p:spPr>
          <a:xfrm>
            <a:off x="1036320" y="1663337"/>
            <a:ext cx="9640389" cy="2308324"/>
          </a:xfrm>
          <a:prstGeom prst="rect">
            <a:avLst/>
          </a:prstGeom>
          <a:noFill/>
        </p:spPr>
        <p:txBody>
          <a:bodyPr wrap="square" rtlCol="0">
            <a:spAutoFit/>
          </a:bodyPr>
          <a:lstStyle/>
          <a:p>
            <a:r>
              <a:rPr kumimoji="1" lang="ja-JP" altLang="en-US" dirty="0">
                <a:latin typeface="游明朝" panose="02020400000000000000" pitchFamily="18" charset="-128"/>
                <a:ea typeface="游明朝" panose="02020400000000000000" pitchFamily="18" charset="-128"/>
              </a:rPr>
              <a:t>・</a:t>
            </a:r>
            <a:r>
              <a:rPr kumimoji="1" lang="ja-JP" altLang="en-US" b="1" dirty="0">
                <a:solidFill>
                  <a:srgbClr val="FF0000"/>
                </a:solidFill>
                <a:latin typeface="游明朝" panose="02020400000000000000" pitchFamily="18" charset="-128"/>
                <a:ea typeface="游明朝" panose="02020400000000000000" pitchFamily="18" charset="-128"/>
              </a:rPr>
              <a:t>申込締切は</a:t>
            </a:r>
            <a:r>
              <a:rPr kumimoji="1" lang="en-US" altLang="zh-CN" b="1" dirty="0">
                <a:solidFill>
                  <a:srgbClr val="FF0000"/>
                </a:solidFill>
                <a:latin typeface="游明朝" panose="02020400000000000000" pitchFamily="18" charset="-128"/>
                <a:ea typeface="游明朝" panose="02020400000000000000" pitchFamily="18" charset="-128"/>
              </a:rPr>
              <a:t>2023 </a:t>
            </a:r>
            <a:r>
              <a:rPr kumimoji="1" lang="zh-CN" altLang="en-US" b="1" dirty="0">
                <a:solidFill>
                  <a:srgbClr val="FF0000"/>
                </a:solidFill>
                <a:latin typeface="游明朝" panose="02020400000000000000" pitchFamily="18" charset="-128"/>
                <a:ea typeface="游明朝" panose="02020400000000000000" pitchFamily="18" charset="-128"/>
              </a:rPr>
              <a:t>年 </a:t>
            </a:r>
            <a:r>
              <a:rPr kumimoji="1" lang="en-US" altLang="zh-CN" b="1" dirty="0">
                <a:solidFill>
                  <a:srgbClr val="FF0000"/>
                </a:solidFill>
                <a:latin typeface="游明朝" panose="02020400000000000000" pitchFamily="18" charset="-128"/>
                <a:ea typeface="游明朝" panose="02020400000000000000" pitchFamily="18" charset="-128"/>
              </a:rPr>
              <a:t>8</a:t>
            </a:r>
            <a:r>
              <a:rPr kumimoji="1" lang="zh-CN" altLang="en-US" b="1" dirty="0">
                <a:solidFill>
                  <a:srgbClr val="FF0000"/>
                </a:solidFill>
                <a:latin typeface="游明朝" panose="02020400000000000000" pitchFamily="18" charset="-128"/>
                <a:ea typeface="游明朝" panose="02020400000000000000" pitchFamily="18" charset="-128"/>
              </a:rPr>
              <a:t>月 </a:t>
            </a:r>
            <a:r>
              <a:rPr lang="en-US" altLang="zh-CN" b="1" dirty="0">
                <a:solidFill>
                  <a:srgbClr val="FF0000"/>
                </a:solidFill>
                <a:latin typeface="游明朝" panose="02020400000000000000" pitchFamily="18" charset="-128"/>
                <a:ea typeface="游明朝" panose="02020400000000000000" pitchFamily="18" charset="-128"/>
              </a:rPr>
              <a:t>21</a:t>
            </a:r>
            <a:r>
              <a:rPr kumimoji="1" lang="en-US" altLang="zh-CN" b="1" dirty="0">
                <a:solidFill>
                  <a:srgbClr val="FF0000"/>
                </a:solidFill>
                <a:latin typeface="游明朝" panose="02020400000000000000" pitchFamily="18" charset="-128"/>
                <a:ea typeface="游明朝" panose="02020400000000000000" pitchFamily="18" charset="-128"/>
              </a:rPr>
              <a:t> </a:t>
            </a:r>
            <a:r>
              <a:rPr kumimoji="1" lang="zh-CN" altLang="en-US" b="1" dirty="0">
                <a:solidFill>
                  <a:srgbClr val="FF0000"/>
                </a:solidFill>
                <a:latin typeface="游明朝" panose="02020400000000000000" pitchFamily="18" charset="-128"/>
                <a:ea typeface="游明朝" panose="02020400000000000000" pitchFamily="18" charset="-128"/>
              </a:rPr>
              <a:t>日</a:t>
            </a:r>
            <a:r>
              <a:rPr kumimoji="1" lang="en-US" altLang="zh-CN" b="1" dirty="0">
                <a:solidFill>
                  <a:srgbClr val="FF0000"/>
                </a:solidFill>
                <a:latin typeface="游明朝" panose="02020400000000000000" pitchFamily="18" charset="-128"/>
                <a:ea typeface="游明朝" panose="02020400000000000000" pitchFamily="18" charset="-128"/>
              </a:rPr>
              <a:t>(</a:t>
            </a:r>
            <a:r>
              <a:rPr kumimoji="1" lang="zh-CN" altLang="en-US" b="1" dirty="0">
                <a:solidFill>
                  <a:srgbClr val="FF0000"/>
                </a:solidFill>
                <a:latin typeface="游明朝" panose="02020400000000000000" pitchFamily="18" charset="-128"/>
                <a:ea typeface="游明朝" panose="02020400000000000000" pitchFamily="18" charset="-128"/>
              </a:rPr>
              <a:t>月</a:t>
            </a:r>
            <a:r>
              <a:rPr kumimoji="1" lang="en-US" altLang="zh-CN" b="1" dirty="0">
                <a:solidFill>
                  <a:srgbClr val="FF0000"/>
                </a:solidFill>
                <a:latin typeface="游明朝" panose="02020400000000000000" pitchFamily="18" charset="-128"/>
                <a:ea typeface="游明朝" panose="02020400000000000000" pitchFamily="18" charset="-128"/>
              </a:rPr>
              <a:t>) 23</a:t>
            </a:r>
            <a:r>
              <a:rPr kumimoji="1" lang="zh-CN" altLang="en-US" b="1" dirty="0">
                <a:solidFill>
                  <a:srgbClr val="FF0000"/>
                </a:solidFill>
                <a:latin typeface="游明朝" panose="02020400000000000000" pitchFamily="18" charset="-128"/>
                <a:ea typeface="游明朝" panose="02020400000000000000" pitchFamily="18" charset="-128"/>
              </a:rPr>
              <a:t>：</a:t>
            </a:r>
            <a:r>
              <a:rPr kumimoji="1" lang="en-US" altLang="zh-CN" b="1" dirty="0">
                <a:solidFill>
                  <a:srgbClr val="FF0000"/>
                </a:solidFill>
                <a:latin typeface="游明朝" panose="02020400000000000000" pitchFamily="18" charset="-128"/>
                <a:ea typeface="游明朝" panose="02020400000000000000" pitchFamily="18" charset="-128"/>
              </a:rPr>
              <a:t>59 </a:t>
            </a:r>
            <a:r>
              <a:rPr kumimoji="1" lang="zh-CN" altLang="en-US" b="1" dirty="0">
                <a:solidFill>
                  <a:srgbClr val="FF0000"/>
                </a:solidFill>
                <a:latin typeface="游明朝" panose="02020400000000000000" pitchFamily="18" charset="-128"/>
                <a:ea typeface="游明朝" panose="02020400000000000000" pitchFamily="18" charset="-128"/>
              </a:rPr>
              <a:t>必着</a:t>
            </a:r>
            <a:r>
              <a:rPr kumimoji="1" lang="ja-JP" altLang="en-US" b="1" dirty="0">
                <a:solidFill>
                  <a:srgbClr val="FF0000"/>
                </a:solidFill>
                <a:latin typeface="游明朝" panose="02020400000000000000" pitchFamily="18" charset="-128"/>
                <a:ea typeface="游明朝" panose="02020400000000000000" pitchFamily="18" charset="-128"/>
              </a:rPr>
              <a:t>　</a:t>
            </a:r>
            <a:r>
              <a:rPr kumimoji="1" lang="ja-JP" altLang="en-US" dirty="0">
                <a:latin typeface="游明朝" panose="02020400000000000000" pitchFamily="18" charset="-128"/>
                <a:ea typeface="游明朝" panose="02020400000000000000" pitchFamily="18" charset="-128"/>
              </a:rPr>
              <a:t>です。</a:t>
            </a:r>
            <a:endParaRPr lang="en-US" altLang="ja-JP" dirty="0">
              <a:latin typeface="游明朝" panose="02020400000000000000" pitchFamily="18" charset="-128"/>
              <a:ea typeface="游明朝" panose="02020400000000000000" pitchFamily="18" charset="-128"/>
            </a:endParaRPr>
          </a:p>
          <a:p>
            <a:endParaRPr kumimoji="1" lang="en-US" altLang="ja-JP" dirty="0">
              <a:latin typeface="游明朝" panose="02020400000000000000" pitchFamily="18" charset="-128"/>
              <a:ea typeface="游明朝" panose="02020400000000000000" pitchFamily="18" charset="-128"/>
            </a:endParaRPr>
          </a:p>
          <a:p>
            <a:r>
              <a:rPr kumimoji="1" lang="ja-JP" altLang="en-US" dirty="0">
                <a:latin typeface="游明朝" panose="02020400000000000000" pitchFamily="18" charset="-128"/>
                <a:ea typeface="游明朝" panose="02020400000000000000" pitchFamily="18" charset="-128"/>
              </a:rPr>
              <a:t>・</a:t>
            </a:r>
            <a:r>
              <a:rPr kumimoji="1" lang="ja-JP" altLang="en-US" dirty="0">
                <a:solidFill>
                  <a:srgbClr val="FF0000"/>
                </a:solidFill>
                <a:latin typeface="游明朝" panose="02020400000000000000" pitchFamily="18" charset="-128"/>
                <a:ea typeface="游明朝" panose="02020400000000000000" pitchFamily="18" charset="-128"/>
              </a:rPr>
              <a:t>メールと郵送の両方を行ってください。</a:t>
            </a:r>
            <a:endParaRPr kumimoji="1" lang="en-US" altLang="ja-JP" dirty="0">
              <a:solidFill>
                <a:srgbClr val="FF0000"/>
              </a:solidFill>
              <a:latin typeface="游明朝" panose="02020400000000000000" pitchFamily="18" charset="-128"/>
              <a:ea typeface="游明朝" panose="02020400000000000000" pitchFamily="18" charset="-128"/>
            </a:endParaRPr>
          </a:p>
          <a:p>
            <a:endParaRPr kumimoji="1" lang="en-US" altLang="ja-JP" dirty="0">
              <a:latin typeface="游明朝" panose="02020400000000000000" pitchFamily="18" charset="-128"/>
              <a:ea typeface="游明朝" panose="02020400000000000000" pitchFamily="18" charset="-128"/>
            </a:endParaRPr>
          </a:p>
          <a:p>
            <a:r>
              <a:rPr lang="ja-JP" altLang="en-US" dirty="0">
                <a:latin typeface="游明朝" panose="02020400000000000000" pitchFamily="18" charset="-128"/>
                <a:ea typeface="游明朝" panose="02020400000000000000" pitchFamily="18" charset="-128"/>
              </a:rPr>
              <a:t>・メールではエントリーファイル</a:t>
            </a:r>
            <a:r>
              <a:rPr lang="en-US" altLang="ja-JP" dirty="0">
                <a:latin typeface="游明朝" panose="02020400000000000000" pitchFamily="18" charset="-128"/>
                <a:ea typeface="游明朝" panose="02020400000000000000" pitchFamily="18" charset="-128"/>
              </a:rPr>
              <a:t>(Excel</a:t>
            </a:r>
            <a:r>
              <a:rPr lang="ja-JP" altLang="en-US" dirty="0">
                <a:latin typeface="游明朝" panose="02020400000000000000" pitchFamily="18" charset="-128"/>
                <a:ea typeface="游明朝" panose="02020400000000000000" pitchFamily="18" charset="-128"/>
              </a:rPr>
              <a:t>ファイル</a:t>
            </a:r>
            <a:r>
              <a:rPr lang="en-US" altLang="ja-JP" dirty="0">
                <a:latin typeface="游明朝" panose="02020400000000000000" pitchFamily="18" charset="-128"/>
                <a:ea typeface="游明朝" panose="02020400000000000000" pitchFamily="18" charset="-128"/>
              </a:rPr>
              <a:t>)</a:t>
            </a:r>
            <a:r>
              <a:rPr lang="ja-JP" altLang="en-US" dirty="0">
                <a:latin typeface="游明朝" panose="02020400000000000000" pitchFamily="18" charset="-128"/>
                <a:ea typeface="游明朝" panose="02020400000000000000" pitchFamily="18" charset="-128"/>
              </a:rPr>
              <a:t>を添付して送ってください。</a:t>
            </a:r>
            <a:endParaRPr lang="en-US" altLang="ja-JP" dirty="0">
              <a:latin typeface="游明朝" panose="02020400000000000000" pitchFamily="18" charset="-128"/>
              <a:ea typeface="游明朝" panose="02020400000000000000" pitchFamily="18" charset="-128"/>
            </a:endParaRPr>
          </a:p>
          <a:p>
            <a:endParaRPr lang="en-US" altLang="ja-JP" dirty="0">
              <a:latin typeface="游明朝" panose="02020400000000000000" pitchFamily="18" charset="-128"/>
              <a:ea typeface="游明朝" panose="02020400000000000000" pitchFamily="18" charset="-128"/>
            </a:endParaRPr>
          </a:p>
          <a:p>
            <a:r>
              <a:rPr lang="ja-JP" altLang="en-US" dirty="0">
                <a:latin typeface="游明朝" panose="02020400000000000000" pitchFamily="18" charset="-128"/>
                <a:ea typeface="游明朝" panose="02020400000000000000" pitchFamily="18" charset="-128"/>
              </a:rPr>
              <a:t>・郵送ではエントリーファイルを印刷したものに押印して、「普通」または「速達郵便」で　　</a:t>
            </a:r>
            <a:endParaRPr lang="en-US" altLang="ja-JP" dirty="0">
              <a:latin typeface="游明朝" panose="02020400000000000000" pitchFamily="18" charset="-128"/>
              <a:ea typeface="游明朝" panose="02020400000000000000" pitchFamily="18" charset="-128"/>
            </a:endParaRPr>
          </a:p>
          <a:p>
            <a:r>
              <a:rPr lang="ja-JP" altLang="en-US" dirty="0">
                <a:latin typeface="游明朝" panose="02020400000000000000" pitchFamily="18" charset="-128"/>
                <a:ea typeface="游明朝" panose="02020400000000000000" pitchFamily="18" charset="-128"/>
              </a:rPr>
              <a:t>　郵送してください。</a:t>
            </a:r>
            <a:endParaRPr lang="en-US" altLang="ja-JP" dirty="0">
              <a:latin typeface="游明朝" panose="02020400000000000000" pitchFamily="18" charset="-128"/>
              <a:ea typeface="游明朝" panose="02020400000000000000" pitchFamily="18" charset="-128"/>
            </a:endParaRPr>
          </a:p>
        </p:txBody>
      </p:sp>
    </p:spTree>
    <p:extLst>
      <p:ext uri="{BB962C8B-B14F-4D97-AF65-F5344CB8AC3E}">
        <p14:creationId xmlns:p14="http://schemas.microsoft.com/office/powerpoint/2010/main" val="4287885063"/>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680</TotalTime>
  <Words>763</Words>
  <Application>Microsoft Office PowerPoint</Application>
  <PresentationFormat>ワイド画面</PresentationFormat>
  <Paragraphs>77</Paragraphs>
  <Slides>11</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11</vt:i4>
      </vt:variant>
    </vt:vector>
  </HeadingPairs>
  <TitlesOfParts>
    <vt:vector size="17" baseType="lpstr">
      <vt:lpstr>メイリオ</vt:lpstr>
      <vt:lpstr>游ゴシック</vt:lpstr>
      <vt:lpstr>游ゴシック Light</vt:lpstr>
      <vt:lpstr>游明朝</vt:lpstr>
      <vt:lpstr>Arial</vt:lpstr>
      <vt:lpstr>Office テーマ</vt:lpstr>
      <vt:lpstr>第51回九州学生陸上競技選手権大会 エントリーファイル入力方法</vt:lpstr>
      <vt:lpstr>目次</vt:lpstr>
      <vt:lpstr>基本情報登録</vt:lpstr>
      <vt:lpstr>様式Ⅰ</vt:lpstr>
      <vt:lpstr>様式Ⅱ　リレー</vt:lpstr>
      <vt:lpstr>様式Ⅲ　混成</vt:lpstr>
      <vt:lpstr>人数チェック表</vt:lpstr>
      <vt:lpstr>様式Ⅳ　明細書</vt:lpstr>
      <vt:lpstr>申込締切、提出物について</vt:lpstr>
      <vt:lpstr>その他注意事項</vt:lpstr>
      <vt:lpstr>さいごに</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第36回九州学生駅伝対校選手権大会 エントリーファイル入力方法</dc:title>
  <dc:creator>九州学連</dc:creator>
  <cp:lastModifiedBy>SHIMIZU Gota</cp:lastModifiedBy>
  <cp:revision>54</cp:revision>
  <dcterms:created xsi:type="dcterms:W3CDTF">2018-09-29T12:25:44Z</dcterms:created>
  <dcterms:modified xsi:type="dcterms:W3CDTF">2023-08-08T05:49:21Z</dcterms:modified>
</cp:coreProperties>
</file>